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2" r:id="rId2"/>
    <p:sldId id="257" r:id="rId3"/>
    <p:sldId id="263" r:id="rId4"/>
    <p:sldId id="264" r:id="rId5"/>
    <p:sldId id="265" r:id="rId6"/>
    <p:sldId id="261" r:id="rId7"/>
    <p:sldId id="259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632" y="-10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printerSettings" Target="printerSettings/printerSettings1.bin"/><Relationship Id="rId1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Relationship Id="rId3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Relationship Id="rId3" Type="http://schemas.openxmlformats.org/officeDocument/2006/relationships/image" Target="../media/image4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Relationship Id="rId3" Type="http://schemas.openxmlformats.org/officeDocument/2006/relationships/image" Target="../media/image4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D3E5C67D-AD48-4F88-9A05-A1E24339388A}" type="datetimeFigureOut">
              <a:rPr lang="en-AU" smtClean="0"/>
              <a:t>7/09/15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ransition xmlns:p14="http://schemas.microsoft.com/office/powerpoint/2010/main" spd="slow" advClick="0" advTm="5000">
    <p:push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7/09/15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ransition xmlns:p14="http://schemas.microsoft.com/office/powerpoint/2010/main" spd="slow" advClick="0" advTm="5000">
    <p:push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7/09/15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ransition xmlns:p14="http://schemas.microsoft.com/office/powerpoint/2010/main" spd="slow" advClick="0" advTm="5000">
    <p:push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7/09/15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ransition xmlns:p14="http://schemas.microsoft.com/office/powerpoint/2010/main" spd="slow" advClick="0" advTm="5000">
    <p:push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7/09/15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ransition xmlns:p14="http://schemas.microsoft.com/office/powerpoint/2010/main" spd="slow" advClick="0" advTm="5000">
    <p:push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7/09/15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 spd="slow" advClick="0" advTm="5000">
    <p:push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7/09/15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 spd="slow" advClick="0" advTm="5000">
    <p:push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7/09/15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ransition xmlns:p14="http://schemas.microsoft.com/office/powerpoint/2010/main" spd="slow" advClick="0" advTm="5000">
    <p:push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7/09/15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ransition xmlns:p14="http://schemas.microsoft.com/office/powerpoint/2010/main" spd="slow" advClick="0" advTm="5000">
    <p:push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D3E5C67D-AD48-4F88-9A05-A1E24339388A}" type="datetimeFigureOut">
              <a:rPr lang="en-AU" smtClean="0"/>
              <a:t>7/09/15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ransition xmlns:p14="http://schemas.microsoft.com/office/powerpoint/2010/main" spd="slow" advClick="0" advTm="5000">
    <p:push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D3E5C67D-AD48-4F88-9A05-A1E24339388A}" type="datetimeFigureOut">
              <a:rPr lang="en-AU" smtClean="0"/>
              <a:t>7/09/15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ransition xmlns:p14="http://schemas.microsoft.com/office/powerpoint/2010/main" spd="slow" advClick="0" advTm="5000">
    <p:push dir="d"/>
  </p:transition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3.jpeg"/><Relationship Id="rId14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D3E5C67D-AD48-4F88-9A05-A1E24339388A}" type="datetimeFigureOut">
              <a:rPr lang="en-AU" smtClean="0"/>
              <a:t>7/09/15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xmlns:p14="http://schemas.microsoft.com/office/powerpoint/2010/main" spd="slow" advClick="0" advTm="5000">
    <p:push dir="d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Relationship Id="rId3" Type="http://schemas.openxmlformats.org/officeDocument/2006/relationships/image" Target="../media/image10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jpeg"/><Relationship Id="rId3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6200000">
            <a:off x="-612576" y="2348881"/>
            <a:ext cx="5544617" cy="2088230"/>
          </a:xfrm>
        </p:spPr>
        <p:txBody>
          <a:bodyPr>
            <a:noAutofit/>
          </a:bodyPr>
          <a:lstStyle/>
          <a:p>
            <a:r>
              <a:rPr lang="en-AU" dirty="0" smtClean="0"/>
              <a:t>Our GCCC </a:t>
            </a:r>
            <a:br>
              <a:rPr lang="en-AU" dirty="0" smtClean="0"/>
            </a:br>
            <a:r>
              <a:rPr lang="en-AU" dirty="0" smtClean="0"/>
              <a:t>Sponsor Child - </a:t>
            </a:r>
            <a:r>
              <a:rPr lang="en-AU" dirty="0"/>
              <a:t/>
            </a:r>
            <a:br>
              <a:rPr lang="en-AU" dirty="0"/>
            </a:br>
            <a:r>
              <a:rPr lang="en-AU" dirty="0" smtClean="0"/>
              <a:t>Lawrence</a:t>
            </a:r>
            <a:endParaRPr lang="en-AU" dirty="0"/>
          </a:p>
        </p:txBody>
      </p:sp>
      <p:pic>
        <p:nvPicPr>
          <p:cNvPr id="10" name="Content Placeholder 5" descr="Lawrence May 2014.jpg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645"/>
          <a:stretch/>
        </p:blipFill>
        <p:spPr>
          <a:xfrm>
            <a:off x="3491880" y="1052736"/>
            <a:ext cx="4392488" cy="5087218"/>
          </a:xfrm>
        </p:spPr>
      </p:pic>
    </p:spTree>
    <p:extLst>
      <p:ext uri="{BB962C8B-B14F-4D97-AF65-F5344CB8AC3E}">
        <p14:creationId xmlns:p14="http://schemas.microsoft.com/office/powerpoint/2010/main" val="3160207720"/>
      </p:ext>
    </p:extLst>
  </p:cSld>
  <p:clrMapOvr>
    <a:masterClrMapping/>
  </p:clrMapOvr>
  <p:transition xmlns:p14="http://schemas.microsoft.com/office/powerpoint/2010/main" spd="slow" advClick="0" advTm="5000">
    <p:push dir="d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3808" y="817582"/>
            <a:ext cx="5216460" cy="1747322"/>
          </a:xfrm>
        </p:spPr>
        <p:txBody>
          <a:bodyPr>
            <a:normAutofit fontScale="90000"/>
          </a:bodyPr>
          <a:lstStyle/>
          <a:p>
            <a:r>
              <a:rPr lang="en-AU" dirty="0" smtClean="0"/>
              <a:t>Building a future for children in Zimbabwe</a:t>
            </a:r>
            <a:endParaRPr lang="en-AU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9592" y="764704"/>
            <a:ext cx="2088232" cy="223224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7584" y="3717032"/>
            <a:ext cx="3272874" cy="163560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211960" y="2565400"/>
            <a:ext cx="4064000" cy="36524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2614665"/>
      </p:ext>
    </p:extLst>
  </p:cSld>
  <p:clrMapOvr>
    <a:masterClrMapping/>
  </p:clrMapOvr>
  <p:transition xmlns:p14="http://schemas.microsoft.com/office/powerpoint/2010/main" spd="slow" advClick="0" advTm="5000">
    <p:push dir="d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 descr="data:image/png;base64,iVBORw0KGgoAAAANSUhEUgAAAlgAAAFzCAYAAADi5Xe0AAAgAElEQVR4Xu3df4wdVf3/8SN0u7RriyRiwj8aC8SatjFkSUwswR81YP/AoAlYoKWbVGmsaUBTYENYWlqtlf4gYMqyi8hWE22IWGhKUowSMfxjpKbgipiY8Jc/GmgaG2j8o9IPZ/ye+z07nbn3PXfOzHnP3Of+o+yeOec9j3Pu7KtnZu/9wLn3vwxfCCCAAAIIIIAAAsEEPkDACmZJRwgggAACCCCAQCJAwGIhIIAAAggggAACgQUIWIFB6Q4BBBBAAAEEECBgsQYQQAABBBBAAIHAAgSswKB0hwACCCCAAAIIELBYAwgggAACCCCAQGABAlZgULpDAAEEEEAAAQQIWKwBBBBAAAEEEEAgsAABKzAo3SGAAAIIIIAAAgQs1gACCCCAAAIIIBBYgIAVGJTuEEAAAQQQQAABAhZrAAEEEEAAAQQQCCxAwAoMSncIIIAAAggggAABizWAAAIIIIAAAggEFiBgBQalOwQQQAABBBBAgIDFGkAAAQQQQAABBAILELACg9IdAggggAACCCBAwGINIIAAAggggAACgQUIWIFB6Q4BBBBAAAEEECBgsQYQQAABBBBAAIHAAgSswKB0hwACCCCAAAIIELBYAwgggAACCCCAQGABAlZgULpDAAEEEEAAAQQIWKwBBBBAAAEEEEAgsAABKzAo3SGAAAIIIIAAAgQs1gACCCCAAAIIIBBYgIAVGJTuEEAAAQQQQAABAhZrAAEEEEAAAQQQCCxAwAoMSncIIIAAAggggAABizWAAAIIIIAAAggEFiBgBQalOwQQQAABBBBAgIDFGkAAAQQQQAABBAILELACg9IdAggggAACCCBAwGINIIAAAggggAACgQUIWIFB6Q4BBBBAAAEEECBgsQYQQAABBBBAAIHAAgSswKBaujt79qz5whe+YJ544gnziU98QktZ1IEAAggggMBACBCwWjjNe/fuNVu2bOmc2Y9+9COzYcOGzDO1Qeyaa64xb775pvnd736XGcYkbf74xz+a0dHRXM1f//rXZtWqVcnP0239n/kdvPfee+Zb3/qWefzxx83NN99sfvKTn5jh4eFOE3eeH/vYx8yf//xnMzIy0prZdOa///3vM8/pIx/5yHnz9fe//z0x/utf/2qyTPw+x8fHzfe///05fTtP/2fptZRVjL++etXgH59eB1k1S8bfvXu3sTWcOnWqq4kb266ln/70p2b+/Plz1mMb11FrXhCcCAINFCBgNXDSupWc9wspL2S59lm/sN04kjbSgJXXLi9k+e39Nv4v8m4BsqnT20/AOnTokPnqV7/aOeW0abrP9M9DBKxeNbji0u3c99Mhp0zA6nasv97dGiNgNfXVQt0I6BQgYOmcl76qcqHD/kv+N7/5jdm0aZP5xje+YW6//fZkB8j/V3t6JykvYPkBp1sIyyrY/YJzY8+bN6+zI+VCkftFm1VfOuBl9dPtuL4QlRzkh6G88Jm12/fLX/7SfPOb3zQPPvigSe9SpQNW2i4rYPlj+Osra7fT7Th2q8H25+9MunXg15YXmPPGz/q+JJi785+dnU12XwlYShY/ZSDQEgECVksm0p6G+0XzqU99yjz11FPmS1/6Uu4zWP4vOXtsVniStMnjy9oV8H8R/va3vzWf/OQnOzX/5z//yb3N5+9W2bBxySWXJL8Qe90myzqvvOAi3cVI74r4IcW/lbpnz54k2Po1pndtJLdu7S1CScDy537Xrl1m9erVJm2atSvm11AkYL344otm2bJlc6ZfUkNewLLf73f8dMC68sorzwvyfqF2Hg4ePNj5B4c7vtsabNFlglNBAIGaBAhYNUHXMYz/C/Q73/mO+cMf/pAbsNwv+8nJSTMzM5P5DJakTdZ5Ze1Q+AHQ/iL705/+ZBYtWmQkz3fZY10t9haYPe7AgQPn7dB0u03pQkqZgJV3y8ntFGUFGBfAfvjDH855Ls655YWsojtYzsfW8r3vfa8TMPxw5vf54x//2PzgBz+YE8KKBJxf/epXxgb5dHCx89OtBtfet5TuHPlByh8/HbA++MEPJs+iZT2TlbVe/WCY3uWt43XLGAgg0E4BAlbL5jUrZKR/iad3uuxfG6Yfcpe0KbJ7Zdv6u0SvvfaaWbx4cSdg9dqpSYeX9C/lvAe4XfBw7e1D8vah/vR4vXawXP//+te/Ojtt6WP8vv3bc1k7JFn9+Z69nsHy59QPtC5Q+YHLPcyeDm2nT59OntlytZYJWNIa3DnmnV+33bqiAUu6I+VqsWuEgNWyCyKng0BEAQJWRPyqhk7f2rPjZD2/ZH+Zffaznz3vrwjTvyyz2uTVnrd7VTZg+cfb/5/+RZx3mycdKty5FA1Y/vn6tyzt96XhLc8sK1QUCVhZ594t1LlzT8/rkSNHkl22rL8wtLXnBRz/Z36okdx6y3rYXfIMlmQHq2jA+vznP3/eX1ZW9RqlXwQQaL8AAaulc+zeB2vr1q3J7SJ3u+Tdd99Nnl9K39byd7Dczky3Nnls3R6E9n/hFr1FmP4Fn37IOm8HKh341q9f39cOlh0/7xZhOmCldwPz/mLOGfYKWL2ewZL2n3Xb0d/p+vCHP9x3wJLWkLdu/NrybhkW3cGS3iJ0a+RDH/oQAaul10NOC4EYAgSsGOoVjemHjOPHj5svf/nLyTNYbmfC/qK23/ffIytdig1V7hdtXpl5Oxz+LlPWX/f1+5C7q0Ma3vz3xAq1g5X1V2nue+5cL7jggsz3FJP8pWTaWvoMVtZuZdac2tuEWX1mHV90B6tIDf4aSQepXn+lKA1YvR5yt/Nmb43668SGZxuw8t4vrqKXLN0igECLBQhYLZpc/xeofXj9Zz/7mXnsscfM17/+9c4zVi5sdQtPZQJWt+d4sm4fFgkf3X4BS5/BWrBgQecBcBck/Lrydk+y6ky/DUVewEr/FaR9AFv6zFevZ9O6mXR7RqzbG78WDVhFarBvBpv3lgzp5+XSbxwrDVj2kwv8HbW8909r61t8tOiSxqkg0GgBAlajp+/84vNu1eT90pT8FV9Wm6xfqt2ev3KVFn2jUf8Me+1wSP6KsNutPvuzvIDVre9etwi7jVn2rwi7BVTp7l26vqIBq0gN7t38u91SLPsMlvtoKOkbjUqeFWvZZYLTQQCBGgQIWDUg1z1EP++3VPSjcnoFrG7PDUk/Kift1itg2fbpB9Al7+9lA5J924fPfe5zXd9s0ne1x9jbrfa9xpzd5Zdf3vVjh/r5CKNuO1iSQOvvKO7YsSPz+bO0W5GAVbQG/+N5JH/xmhewuz3k7n/2Zno92P7SO1cErLqvUIyHwGAIELBaOs/uIfcqP+y5jjFaOj2cFgIIIIBAywUIWC2f4CpPL/2O2FWORd8IIIAAAgg0SYCA1aTZUlQru1eKJoNSEEAAAQTUCRCw1E0JBSGAAAIIIIBA0wUIWE2fQepHAAEEEEAAAXUCBCx1U0JBCCCAAAIIINB0AQJW02eQ+hFAAAEEEEBAnQABS92UUBACCCCAAAIINF2AgNX0GaR+BBBAAAEEEFAnQMBSNyUUhAACCCCAAAJNFyBgNX0GqR8BBBBAAAEE1AkQsNRNCQUhgAACCCCAQNMFCFhNn0HqRwABBBBAAAF1AgQsdVNCQQgggAACCCDQdAECVtNnkPoRQAABBBBAQJ0AAUvdlFAQAggggAACCDRdgIDV9BmkfgQQQAABBBBQJ0DASk3JiRMnzObNm82TTz5pFi1alPz07NmzZu3atebkyZNm6dKlZt++fWZoaKjnz/yuQ/ShbvVQEAIIIIAAAghkChCwPJbZ2Vnz7W9/2wwPD5uf//znScA6d+6cmZiYMKtXrzYrV640R48eNcePHzfj4+Ndf+Zrh+iD9YsAAggggAACzREgYP2/uZqenjaHDh0y999/v3nkkUc6O1h252nDhg1mcnLSLFy40LgdrpmZGTN//vzcn9m27itEH81ZUlSKAAIIIIAAAgSs1BpI3yK0/71nzx6zc+fO5LagDUtjY2Nm+/btZmRkJPdnS5Ys6fQcog+WKgIIIIAAAgg0R4CA1SNg2duGU1NTneeu/IB15syZ3J/5AStEH5IldezYMUkz2iCAAAIIKBYYHR0tVN3VG4td+1+ZKtZ/oWJo3BEgYLGDxcsBAQQQQKDBAgQsnZNHwOoRsEI8PxWiD53Lh6oQQAABBGILELBiz0D2+ASsHgHL/QXg8uXLzZo1azL/ijDrZ363IfrQuXyoCgEEEEAgtgABK/YMELBEMxDqfbD8vza0f1HI+2CJ+GmEAAIIIFBQgIBVEKym5uxg1QTNMAgggAACCFQhQMCqQrV8nwSs8ob0gAACCCCAQDQBAlY0+q4DE7B0zgtVIYAAAgggIBIgYImYam9EwKqdnAERQAABBBAIJ0DACmcZsicCVkhN+kIAAQQQQKBmAQJWzeDC4QhYQiiaIYAAAgggoFGAgKVxVowhYOmcF6pCAAEEEEBAJEDAEjHV3oiAVTs5A/oCRS8MUj0+a0sqRTsEEEAAgSoECFhVqNKnWICAJaaiIQIIIIBAgwQIWA2arDaWSsBq46xyTggggAACBCzWQFQBAlZUfgZHAAEEEKhIgIBVESzdygQIWDInWiGAAAIINEuAgNWs+WpdtQSs1k0pJ4QAAggg8L4AAYtlEFWAgBWVn8ERQAABBCoSIGBVBEu3MgEClsyJVggggAACzRIgYDVrvlpXLQGrdVPKCSGAAAIIcIuQNRBbgIAVewYYHwEEEECgCgF2sKpQpU+xAAFLTEVDBBBAAIEGCRCwGjRZbSyVgNXGWeWcEEAAAQQIWKyBqAIErKj8DI4AAgggUJEAAasiWLqVCRCwZE60QgABBBBolgABq1nz1bpqCVitm1JOCAEEEEDgfQECFssgqgABKyo/gyOAAAIIVCRAwKoIlm5lAgQsmROtEEAAAQSaJUDAatZ8ta5aAlbrppQTQgABBBDgFiFrILYAASv2DDA+AggggEAVAuxgVaFKn2IBApaYioYIIIAAAg0SIGA1aLLaWCoBq42zyjkhgAACCBCwWANRBQhYUfkZHAEEEECgIgECVkWwdCsTIGDJnGiFAAIIINAsAQJWs+arddUSsFo3pZwQAggggMD7AgQslkFUAQJWVH4GRwABBBCoSICAVREs3coECFgyJ1ohgAACCDRLgIDVrPlqXbUErNZNKSeEAAIIIMAtQtZAbAECVuwZYHwEEEAAgSoE2MGqQpU+xQIELDEVDRFAAAEEGiRAwGrQZLWxVAJWG2eVc0IAAQQQIGCxBqIKELCi8jM4AggggEBFAgSsimDpViZAwJI50QoBBBBAoFkCBKxmzVfrqiVgtW5KOSEEEEAAgfcFCFgsg6gCBKyo/AyOAAIIIFCRAAGrIli6lQkQsGROtEIAAQQQaJYAAatZ89W6aglYrZtSTggBBBBAgFuErIHYAgSs2DPA+AgggAACVQiwg1WFKn2KBQhYYioaIoAAAgg0SICA1aDJamOpBKw2zirnhAACCCBAwGINRBUgYEXlZ3AEEEAAgYoECFgVwdKtTICAJXOiFQIIIIBAswQIWD3m6+jRo2bv3r3ntdq2bZtZuXKlSf98eHjYPP3002bhwoVzjjl79qxZu3atOXnypFm6dKnZt2+fGRoaStp0+1mzllPxaglYxc04AgEEEEBAvwABq+Aczc7OmqmpqU5Amp6eNsuWLUvCVt7XuXPnzMTEhFm9enUnlB0/ftyMj4+bbj8rWFojmxOwGjltFI0AAggg0EOAgFVgididprGxMbN9+3azZMmSJBxt3bo1+Z7977wve9yGDRvM5ORksrN14sQJs3nzZjMzM2Pmz5+f+7P0LliBUhvTlIDVmKmiUAQQQACBAgIErAJY9nag23myh/m39lw37tah360NVHv27DE7d+5Mbgv6QW1kZCT3Z91CW4GyVTclYKmeHopDAAEEEOhTgIAlhEvvXtnDbHDatGmT2b17d9cdrfRtRb+vM2fOzLnlmDWOsERz7NgxaVM17TZOV1PK1B3V9EuvCCCAQNUCo6OjVQ9B/zUIELCEyOmQlHdY1jNZ7GDlI7ODJVyANEMAAQQQaJQAAUs4XTY4LV682KxZs6brEVkBi2ewCFjCZUYzBBBAAIGWCBCwBBOZ9zB7elfLtrMPwN99991z3qbB/aXg8uXLk4DmP8vV7WeC0hrfhB2sxk8hJ4AAAgggkCFAwBIsi27PRfnvgzVv3jyzf//+5Hks/y8F7V8D8j5Y2dAELMECpAkCCCCAQOMECFiNm7J2FUzAatd8cjYIIIAAAv8TIGCxEqIKELCi8jM4AggggEBFAgSsimDpViZAwJI50QoBBBBAoFkCBKxmzVfrqiVgtW5KOSEEEEAAAW4RsgZiCxCwYs8A4yOAAAIIVCHADlYVqvQpFiBgialoiAACCCDQIAECVoMmq42lErDaOKucEwIIIIAAAYs1EFWAgBWVn8ERQAABBCoSIGBVBEu3MgEClsyJVgiEFOB1F1KTvhDIFiBgsTKiCnChj8rP4AMqwOtuQCee065VgIBVKzeDpQW40LMmEKhfgNdd/eaMOHgCBKzBm3NVZ8yFXtV0UMyACPC6G5CJ5jSjChCwovIzOBd61gAC9QvwuqvfnBEHT4CANXhzruqMudCrmg6KGRABXncDMtGcZlQBAlZUfgbnQs8aQKB+AV539Zsz4uAJELAGb85VnTEXelXTQTEDIsDrbkAmmtOMKkDAisrP4FzoWQMI1C/A665+c0YcPAEC1uDNuaoz5kKvajoaXwzrSTaFOMmcaIVAGQECVhk9ji0twIW+NCEdeAKsJ9lywEnmRCsEyggQsMrocWxpAS70pQnpgIBVeA3wuitMxgEIFBYgYBUm44CQAlzoQ2rSF+tJtgZwkjnRCoEyAgSsMnocW1qAC31pQjpgB6vwGuB1V5iMAxAoLEDAKkzGASEFuNCH1KQv1pNsDeAkc6IVAmUECFhl9Di2tAAX+tKEdMAOVuE1wOuuMBkHIFBYgIBVmIwDQgpwoQ+pSV+sJ9kawEnmRCsEyggQsMrocWxpAS70pQnpgB2swmuA111hMg5AoLAAAaswGQeEFOBCH1KTvlhPsjWAk8yJVgiUESBgldHj2NICXOhLE9IBO1iF1wCvu8JkHIBAYQECVmEyDggpwIU+pCZ9sZ5kawAnmROtECgjQMAqo8expQW40JcmpAN2sAqvAV53hck4AIHCAgSswmQcEFKAC31ITfpiPcnWAE4yJ1ohUEaAgFVGj2NLC3ChL01IB+xgFV4DvO4Kk3EAAoUFCFiFyTggpAAX+pCa9MV6kq0BnGROtEKgjAABq4wex5YW4EJfmpAO2MEqvAZ43RUm4wAECgsQsAqTcUBIAS70ITXpi/UkWwM4yZxohUAZAQJWGT2OLS3Ahb40IR2wg1V4DfC6K0zGAQgUFiBgFSbjgJACXOhDatIX60m2BnCSOdEKgTICBKwyehxbWoALfWlCOmAHq/Aa4HVXmIwDECgsQMAqTMYBIQW40IfUpC/Wk2wN4CRzohUCZQQIWGX0OLa0ABf60oR0wA5W4TXA664wGQcgUFiAgFWYjANCCnChD6lJX6wn2RrASeZEKwTKCBCwyuhxbGkBLvSlCemAHazCa4DXXWEyDkCgsAABqzAZB4QU0Hih11hTSPM298XcyWYXJ5kTrRAoI0DAKqPHsaUFNF7oNdZUGnpAOmDuZBONk8yJVgiUESBgldHj2NICGi/0GmsqDT0gHTB3sonGSeZEKwTKCBCwyuhxbGkBjRd6jTWVhh6QDpg72UTjJHOiFQJlBAhYZfQ4trSAxgu9xppKQw9IB8ydbKJxkjnRCoEyAgSsMnocW1pA44VeY02loQekA+ZONtE4yZxohUAZAQKWQO/o0aNm7969nZbDw8Pm6aefNgsXLjRnz541a9euNSdPnjRLly41+/btM0NDQ+f12q2dtA9BqY1rovFCr7Gmxk1spIKZOxk8TjInWiFQRoCAJdCbnp42y5YtMytXrpzT+ty5c2ZiYsKsXr06+ZkNYsePHzfj4+PidtI+BGU2sonGC73Gmho5uRGKZu5k6DjJnGiFQBkBAlYPPRuAtm7dasbGxsySJUvmtLY7Txs2bDCTk5PJbtaJEyfM5s2bzczMTPLf7qtbu/nz54v6KDPJmo/VeKHXWJPmOdRUG3Mnmw2cZE60QqCMAAGrh55/+8413bZtW7JjZQPVnj17zM6dO5PbgratDWLbt2+fE8a6tRsZGRH1UWaSNR+r8UKvsSbNc6ipNuZONhs4yZxohUAZAQJWDz0bjjZt2mR2796dhCZ/R+vMmTNmamqq89xVXsCanZ3NbSftQzLJx44dkzRT1WbjdDXlTN3Rf78aa+r/bAbrSOZONt84yZxitRodHY01NOMGFCBg9YHpnsm64oorRLtP7GDlI2v8l7TGmvpYppUfotFJY02VT0QfA+DUBxqHIFBQgIBVEMw2dwHr05/+tOj5KZ7BImBZgVem2vWvUo2/pDXW1MclpvJDcKqcmAEQMASsHosgfXvP3iK0z1jdfffdZsGCBclfES5fvtysWbOm518RZrVzf0XYq4+2rlWNF3qNNWmcf41OGmti7jQKUBMC1QsQsATG/vtgzZs3z+zfv7/zEHvee1il/6KQ98HKhtb4C1FjTYJlWnsTjU4aa6p9YgQD4iRAogkCJQUIWCUBObycgMYLvcaayilXc7RGJ401VaNfrlecyvlxNAISAQKWRIk2lQlovNBrrKmyCSjRsUYnjTWVIK7sUJwqo6VjBDoCBCwWQ1QBjRd6jTVFnaScwTU6aayJudMoQE0IVC9AwKremBG6CGj8haixJo2LSKOTxpqYO40C1IRA9QIErOqNGYGAlQjwNg2yl0IZJwKWzBgnmROtECgjQMAqo8expQU0Xug11lQauoIONDpprKkC+tJd4lSakA4Q6ClAwOpJRIMqBTRe6DXWVOUc9Nu3RieNNfXrW+VxOFWpS98I/E+AgMVKiCqg8UKvsaaok5QzuEYnjTUxdxoFqAmB6gUIWNUbM0IXAY2/EDXWpHERaXTSWBNzp1FAVhPrSeZEq2wBAhYrI6qAxguYxpqiThI7WPyBgnABlvkDBeEQtTbjWlArd+sGI2C1bkqbdUIaL2Aaa9I4qxqdNNbE3GkUkNXEepI50YodLNaAQgGNFzCNNSmcOqPRSWNNzJ1GAVlNrCeZE60IWKwBhQIaL2Aaa1I4dQQsjZMirIk1LoPCSeZEKwIWa0ChgMYLmMaaFE4dAUvjpAhrYo3LoHCSOdGKgMUaUCig8QKmsSaFU0fA0jgpwppY4zIonGROtCJgsQYUCmi8gGmsSeHUEbA0ToqwJta4DAonmROtCFisAYUCGi9gGmtSOHUELI2TIqyJNS6DwknmRCsCFmtAoYDGC5jGmhROHQFL46QIa2KNy6BwkjnRioDFGlAooPECprEmhVNHwNI4KcKaWOMyKJxkTrQiYLEGFApovIBprEnh1BGwNE6KsCbWuAwKJ5kTrQhYrAGFAhovYBprUjh1BCyNkyKsiTUug8JJ5kQrAhZrQKGAxguYxpoUTh0BS+OkCGtijcugcJI50YqAxRpQKKDxAqaxJoVTR8DSOCnCmljjMiicZE60ImCxBhQKaLyAaaxJ4dQRsDROirAm1rgMCieZE60IWKwBhQIaL2Aaa1I4dQQsjZMirIk1LoPCSeZEKwIWa0ChgMYLmMaaFE4dAUs4KRrXk8aahJy1NsOpVu7WDfaBc+9/te6sOKHGCGi8gGmsSeOEanSiJtlK0egkq7zeVjjV69220QhYbZvRhp2PxguYxpo0TqtGJ2qSrRSNTrLK622FU73ebRuNgNW2Ge1yPhovFtTU3AXI3MnmDieZk8ZWGudOoxM1ZQsQsAZoZWi8WFBTcxcgcyebO5xkThpbaZw7jU7URMAa+DWg8WJBTc1dlsydbO5wkjlpbKVx7jQ6URMBa+DXgMaLBTU1d1kyd7K5w0nmpLGVxrnT6ERNBKyBXwMaLxbU1NxlydzJ5g4nmZPGVhrnTqMTNRGwBn4NaLxYUFNzlyVzJ5s7nGROGltpnDuNTtREwBr4NaDxYkFNzV2WzJ1s7nCSOWlspXHuNDpREwFr4NeAxosFNTV3WTJ3srnDSeaksZXGudPoRE0ErIFfAxovFtTU3GXJ3MnmDieZk8ZWGudOoxM1EbAGfg1ovFhQU3OXJXMnmzucZE4aW2mcO41O1ETAGvg1oPFiQU2yZYkTTmmBV6ZGZSgZrTSup75PpsIDcaoQdwC65p3cB2CS3SlqvFhQk2wB4oQTAUu2BkK20vi6C3l+9FWtAAGrWl9VvWu8WFCTbInghBMBS7YGQrbS+LoLeX70Va0AAataX1W9a7xYUJNsieCEEwFLtgZCttL4ugt5fvRVrQABq1pfVb1rvFhQk2yJ4IQTAUu2BkK20vi6C3l+9FWtAAGrWl9VvWu8WFCTbInghBMBS7YGQrbS+LoLeX70Va0AAataX1W9a7xYUJNsieCEEwFLtgZCttL4ugt5fvRVrQABq1pfVb1rvFhQk2yJ4IQTAUu2BkK20vi6C3l+9FWtAAGrWl9VvWu8WFCTbInghBMBS7YGQrbS+LoLeX70Va0AAataX1W9a7xYUJNsieCEEwFLtgZCttL4ugt5fvRVrQABS+B74sQJs3HjRvPuu+8mrbdt22ZWrlyZ/P+jR4+avXv3dnoZHh42Tz/9tFm4cOGcns+ePWvWrl1rTp48aZYuXWr27dtnhoaGkjbdfiYoT9xE48WCmmTThxNOBCzZGgjZSuPrLuT50Ve1AgSsHr42/IyNjZnt27ebJUuWGBu2Nm3aZHbv3p389/T0tFm2bFkncGV1d+7cOTMxMWFWr16dtLOh7Pjx42Z8fNx0+1noqdd4saAm2SzjhBMBS7YGQrbS+LoLeX70Va0AAUmazCUAABgkSURBVKuH7+zsrDly5EgShtyXC1Wf+cxnzNatW5MAZsNW3pcNaRs2bDCTk5PJzpYNaZs3bzYzMzNm/vz5uT9L74KVXQoaLxbUJJtVnHAiYMnWQMhWGl93Ic+PvqoVIGAV9PV3tD760Y92bvu5bvzbh+57NlDt2bPH7Ny5M7kt6PcxMjKS+7Nuoa1g2UlzjRcLapLNJE44EbBkayBkK42vu5DnR1/VChCwCvi623nLly83a9asOe92of151o6W3QWbmprqPHflB6wzZ87k/qxowDp27FjXs9k4XeBkCzSduqNA41RTapLZ4YRTWqBtrzvZDNfbKtbrbnR0tN4TZbRKBAhYQlb3IPqNN96YhKu8r6xnstjBykfW+C9EapK9KHDCKeSumkyz3lYa13i9AoxWRoCAJdBzf0V49913d32Y3XaVFbB4BouAZQVemer/X6UaL/TUJLh4vN8EJ5mTxlYa506jEzVlCxCweqyMbuEqfevP3iK0f21og5j/gHr61mLWXxG6247+z0IvWo0XC2qSzTJOOIXcLdK4nmQzXG8rnOr1bttoBKweM5p+nyvX3D3M7v983rx5Zv/+/Z23c3B/KWjDFu+DlQ2t8QJGTbLLHE44hQx9Ms16W2lc4/UKMFoZAQJWGb2GHavxYkFNskWEE04hw4zG9SSb4Xpb4VSvd9tGI2C1bUa7nI/GiwU1yRYgTjgRsGRrIGQrja+7kOdHX9UKELCq9VXVu8aLBTXJlghOOBGwZGsgZCuNr7uQ50df1QoQsKr1VdW7xosFNcmWCE44EbBkayBkK42vu5DnR1/VChCwqvVV1bvGiwU1yZYITjgRsGRrIGQrja+7kOdHX9UKELCq9VXVu8aLBTXJlghOOBGwZGsgZCuNr7uQ50df1QoQsKr1VdW7xosFNcmWCE44EbBkayBkK42vu5DnR1/VChCwqvVV1bvGiwU1yZYITjgRsGRrIGQrja+7kOdHX9UKELCq9VXVu8aLBTXJlghOOBGwZGsgZCuNr7uQ50df1QoQsKr1VdW7xosFNcmWCE44EbBkayBkK42vu5DnR1/VChCwqvVV1bvGiwU1yZYITjgRsGRrIGQrja+7kOdHX9UKELCq9VXVu8aLBTXJlghOOBGwZGsgZCuNr7uQ50df1QoQsKr1VdW7xosFNcmWCE44EbBkayBkK42vu5DnR1/VChCwqvVV1bvGiwU1yZYITjgRsGRrIGQrja+7kOdHX9UKELCq9VXVu8aLBTXJlghOOBGwZGsgZCuNr7uQ50df1QoQsKr1VdW7xosFNcmWCE44EbBkayBkK42vu5DnR1/VChCwqvVV1bvGiwU1yZYITji1PWCxxmVrnFbNESBgNWeuSlfKBUxGiBNOhBnZGsCpfqf+RuSoGAIErBjqkcYkOMjgccKJ4CBbAzjV79TfiBwVQ4CAFUM90pgEBxk8TjgRHGRrAKf6nfobkaNiCBCwYqhHGpPgIIPHCSeCg2wN4FS/U38jclQMAQJWDPVIYxIcZPA44URwkK0BnOp36m9EjoohQMCKoR5pTIKDDB4nnAgOsjWAU/1O/Y3IUTEECFgx1CONSXCQweOEE8FBtgZwqt+pvxE5KoYAASuGeqQxCQ4yeJxwIjjI1gBO9Tv1NyJHxRAgYMVQjzQmwUEGjxNOBAfZGsCpfqf+RuSoGAIErBjqkcYkOMjgccKJ4CBbAzjV79TfiBwVQ4CAFUM90pgEBxk8TjgRHGRrAKf6nfobkaNiCBCwYqhHGpPgIIPHCSeCg2wN4FS/U38jclQMAQJWDPVIYxIcZPA44URwkK0BnOp36m9EjoohQMCKoR5pTIKDDB4nnAgOsjWAU/1O/Y3IUTEECFgx1CONSXCQweOEE8FBtgZwqt+pvxE5KoYAASuGeqQxCQ4yeJxwIjjI1gBO9Tv1NyJHxRAgYMVQjzQmwUEGjxNOBAfZGsCpfqf+RuSoGAIErBjqkcYkOMjgccKJ4CBbAzjV79TfiBwVQ4CAFUM90pgEBxk8TjgRHGRrAKf6nfobkaNiCBCwYqhHGpPgIIPHCSeCg2wN4FS/U38jclQMAQJWDPVIYxIcZPA44URwkK0BnOp36m9EjoohQMCKoR5pTIKDDB4nnAgOsjWAU/1O/Y3IUTEECFgx1CONSXCQweOEE8FBtgZwqt+pvxE5KoYAASuGeqQxCQ4yeJxwIjjI1gBO9Tv1NyJHxRAgYMVQjzQmwUEGjxNOBAfZGsCpfqf+RuSoGAIErBjqkcYkOMjgccKJ4CBbAzjV79TfiBwVQ4CAFUM90pgEBxk8TjgRHGRrAKf6nfobkaNiCBCwYqhHGpPgIIPHCSeCg2wN4FS/U38jclQMAQJWDPVIYxIcZPA44URwkK0BnOp36m9EjoohQMCKoR5pTIKDDB4nnAgOsjWAU/1O/Y3IUTEECFgx1CONSXCQweOEE8FBtgZwqt+pvxE5KoYAAauk+tmzZ83atWvNyZMnzdKlS82+ffvM0NDQeb12ayfto2SphuAgE8QJJ4KDbA3gVL9TfyNyVAwBAlYJ9XPnzpmJiQmzevVqs3LlSnP06FFz/PhxMz4+PqfXbu2kfZQos3MowUGmiBNOBAfZGsCpfqf+RuSoGAIErBLqdudpw4YNZnJy0ixcuNCcOHHCbN682czMzCT/7b66tZs/f76ojxJlErAK4hGwZGA44UTAkq2BkE79jchRMQQIWCXUbaDas2eP2blzZ3Jb0AapsbExs337drNkyZJOz93ajYyMiPooUSYBqyAewUEGhhNOIYMD60m2nmjVHAECVom5mp2dNVNTU53nrvICVrd2Z86cEfUhKfPqq6+WNKMNAggggIBigVdeeUVxdZQmFSBgSaUy2jVtB6vEqXIoAggggAACCBQQIGAVwEo3bdozWCVOlUMRQAABBBBAoIAAAasAVrqp+wvA5cuXmzVr1vT8K8KsdtI+SpTJoQgggAACCCBQswABqyR43ntYpf+iUMP7YJU8VQ5HAAEEEEAAAaEAAUsIRTMEEEAAAQQQQEAqQMCSStEOAQQQQAABBBAQChCwhFBtavbee++ZLVu2mOeee+6807r22mvN9PR05+N+/vnPf5pbb73VHD582CxatKhShv3795sVK1YYW4P9eu2118xXvvIV89RTT8353qFDh5J30L/33nvNxo0bzRVXXFFZXRprkszf22+/ndi99dZbiY1vWAWWRidqks00Ts11klVOq1gCBKxY8krGdQHq+eefn/Pu837Aufjii81LL71UecA6cuSIOXXqlFm3bl2iY//79ddfN5dddtmc79k2t912Wy0BS2NN/tLJmr///ve/5oYbbjCPPvpoEj5tm5tuuin5hIGqwqhGJ2qSXWRwaq6TrHJaxRIgYMWSVzJuXsCy/6q1HwH02GOPma1bt9ayg2Vr2bFjh3nkkUfMhRdemAQoGxQOHjw453t218q+U77bwbL/3+7I2eDl776FINZYU6+AZXf+7C6fnTf3ld6lCGGTroO5662qcT1RU+95sy00Oskqp1UsAQJWLHkl43bbwXIXlbpuEdqdF3tbywaq4eFhc8899yQfQ2SDwgMPPJB8z/38oosu6gSsF154wSxevLizyxWSVmNNvQJW+vzTO1ohfVxfGp2oSTbTODXXSVY5rWIJELBiySsZV1PAss8WuV0p+xmNBw4cMOPj48btvlx55ZWd77m29hmjVatWVRKu7BRprKlIwHLPa1111VWVGWl10jh31CS78OEkc6KVbgEClu75qbw6TQHLnqx9HsTuRp0+fTr5X/vAu73l9eqrr5pLLrmk84yWCw72oXj7WY+7du3qPJgfGk1jTe4cu82f3Zm4/vrrzfr16ysNV64WjU7UJHs14NRcJ1nltIohQMCKoa5oTG0Byz0/dOmll5rrrruu85C23c2ygct9z/8X7htvvDHn4fjQvBpr6hWw7Lza26kPPfRQ5y8wQ7uk+9PoRE2yWcepuU6yymkVQ4CAFUNd0ZjaApbddbnrrruM/V/7sPvQ0FDnNp3d1Xr44YeTv3b0A5b/wHsVfyWnsaZuAStGuLL1aHSiJtnFBqfmOskqp1UMAQJWDHVFY2oLWO7Wn31riPRfwdn3dnLf8wOWeysC+zB+1ttNlOXWWFO3gGVv99x5553nnXbV74Wl0YmaZKsfp+Y6ySqnVQwBAlYMdcZEAAEEEEAAgVYLELBaPb2cHAIIIIAAAgjEECBgxVBnTAQQQAABBBBotQABq9XTy8khgAACCCCAQAwBAlYMdcZEAAEEEEAAgVYLELBaPb2cHAIIIIAAAgjEECBgxVBnTAQQQAABBBBotQABq9XTm39y7vP97EfR2C/7Ts72nb/990py7+48MTHR+YzAKt7Is9cUuDfOtJ87aN8f6+WXX07ebDTGl3vfsMOHD5tFixYlJbiPpHnzzTeTd02fnp6u7GN77HhNmju3rmzdsefOrRf3nk833nhjbe9y32utpt+7TIOVc3ruuefMggULzLPPPpt8skKsr1jv79brfDVdn3rVys/rFSBg1eutZjR7sTp16lTnM+rsf7/++uvmsssum/M92+a2226LFrBceHnggQeSX4a2zmeeeabyEJM1US4s2F9+L730UhKw0r+sbX3Hjh2b8yapoSe9KXOXfhPbOmwk1u4XddVvvCqpxbVJh+Yix1bV1q/Jrn37KQpV/+OhyLloqEnT9amIHW3rESBg1eOsbhT7y2/Hjh3Jx9FceOGFSYC64YYbzMGDB+d8b+PGjcb/KBr7/7ds2ZKEszoutn6d9mNz7AXN1vnoo4/W+q9p+8tmcnLSPPbYY0l4cjtYth6782fd7K5ar3fGD7EQmjJ36XOtw6aXr61h27Zt5oILLjC33HKLih2s9KcS9DqHOn6eXtd1jFlkjFjXgaw17a6jMa9PRexoW58AAas+a1Uj+RfQ4eFhc88995idO3cm4cHuFtnvueBw0UUXdXawXnjhheRDl9etW1fL+WgJWO5k07cIY9TXlLlLL5DYO1guyNxxxx1JWNZyi9C/xezMYu+uuXV9+eWXJ/+o0HCL0F9PsdeSfz0gYNXyq6CRgxCwGjlt5Yv2/9U8MjJiDhw4YMbHxzvP91x55ZWd77m29hmoVatW1Rau7FlmbcHbOmM9D5IOWOnbFHX8y7opc+f/ErJh/Z133ok2b7YWd2vV3vK2u7BaApZdUzfddJOZmZlJdmU17GilPzA8/Q+J8leg/nuo4zUmrU7b9UlaN+3qESBg1eOschT7C8fuRp0+fTr5X/uMkw0Mr776qrnkkks6z2i554xWrFhhZmdnza5duyp9iDtrG97+grYBz+6u2RrsrcsYD9xq2MFyYaEJc+fPZcxfjOnbqpoCVtbFIfYzWTF2ZqUXSQ3PXvm1+g+5x74+SQ1pV48AAaseZ5WjuL8SvPTSS811112XBBZ7sbC7WfaXt/ue/y/qN954Y87D8XWfWOxnQ9IBK8YzWNa8iXNn644VHPL+As0+j1XX7e4ir5VYTq5Gu67tYwPuH1Mxw3HazdrU+ZhCkXmLfX0qUittqxcgYFVvrHYEezG46667kttw9mF3+5CmC1N2V8v+1ZB9cNsPWP4D73XsIKUv7LGfvUgHLLe7d9VVVyW/qOuqrwlzF+P2qeTFpu1tGtJOtr777rsv2a2N9XYk6TCs5Rahhtun3XZl63r9S9Y5beILELDiz0G0CtwvGvu2A/bhdvdl/4X49ttvd76XvqjV/ddg/nsp1fE+U90mRMP7YNn6mjJ3/s6RlgeltQUsO58anfyH7zW8L5d10rST5q4Tmq5P0X6ZMHCmAAGLhYEAAggggAACCAQWIGAFBqU7BBBAAAEEEECAgMUaQAABBBBAAAEEAgsQsAKD0h0CCCCAAAIIIEDAYg0ggAACCCCAAAKBBQhYgUHpDgEEEEAAAQQQIGCxBhBAAAEEEEAAgcACBKzAoE3vzv/YBy3vfdN007rq9+fOjhn7A4PrOm/GQQABBDQKELA0zkqkmrLeNf2ZZ54x09PTtX72YKTTb/Sw6blLf4Bwo0+O4hFAAIEGChCwGjhpVZWc9QGv9kOWDx48GPUjO6o63zb16z6bMP2O/PYDuu273/OFAAIIIFCvAAGrXm/Vo7GDpXp6ChWn8SNFCp0AjRFAAIGGCxCwGj6Bocv3P38s9uf+hT63Qekv/QHUg3LenCcCCCCgSYCApWk2IteSfm7H3nYaGxszL7/8MrcII8+NdHgXkNevX2/WrVsnPYx2CCCAAAKBBQhYgUGb3J0NVA8//HDnoXZuMzVrNt1fET700EM8d9WsqaNaBBBooQABq4WT2u8psYPVr1z84whX8eeAChBAAAFfgIDFepgjYHex7F8O2q8FCxaYZ5991lxxxRUoKRc4cuSIufPOO8+rkvfCUj5xlIcAAq0VIGC1dmo5MQQQQAABBBCIJUDAiiXPuAgggAACCCDQWgECVmunlhNDAAEEEEAAgVgCBKxY8oyLAAIIIIAAAq0VIGC1dmo5MQQQQAABBBCIJUDAiiXPuAgggAACCCDQWgECVmunlhNDAAEEEEAAgVgCBKxY8oyLAAIIIIAAAq0VIGC1dmo5MQT+v4D9AOh7773XbNy4cc4bx+Z9v5ddv8f16tf93PZ/3333mQceeKDr52CGrKNoX36NF110Ucd3yZIlndr97/OGvdLZpx0C7RAgYLVjHjkLBLoK2M+VtO/Qf/DgwTmBJe/7sTnTn4uZV88//vEP893vftc88sgjZmhoqNay82r0v//222+bHTt2RKmvVgwGQwCB8wQIWCwKBAZAwH5WYdYv+vT3/Y/cufbaazsf/G1Dwy9+8QvzzjvvmFOnTpkHH3zQ7Nq1KwkOf/nLXzofr+Qo/Y/oyevThrt77rnH3HLLLeZrX/ta56OZRkZGkv7eeustc/vtt5utW7ea/fv3m3379iXdp+s6dOhQ0ib9lXXMhRdeOGcnz57XrbfemnwklB3XGV1wwQXm+uuvN2+++WbSbfojh9xnP7oa77jjjuTY8fFxc/PNN3dqt+fh1+dbuHMbgOXHKSIwkAIErIGcdk560ARskMgKIv737S//Z555phOqbEBZvHixWbdunbE/s+HBfTalPe7VV19NfuZ/pXd1uvXpPvfSBQ3b1oY326cde8WKFUmYst8/duxYJ0Sl63LH+HV0O8ad8/3335+EKHsb0o7jn5M/hg1TNoQ9//zzc3b//BrTx/q1u/p8Cxv0tmzZYm688cZkbL4QQKB9AgSs9s0pZ4TAeQJ5HwbtdmdWrlxpbrjhBvPoo492ntHyw9L09HQnbNlj/HDhBkvvhtkdqm59vvDCC3OCkwtFExMTmc+LuXH88JNVR9b0+8e4Z63s7tOqVas6ITEdmOzu07Zt284Lkbb/9PNa7thrrrlmTu3u+3m+ebtvLGEEEGi+AAGr+XPIGSDQVcCGgazdEj8knDlzxjz88MOd3SvboQtYjz/+uLG7Pe4B+ayHwbNuQWY9o+R/74knnjDXXXddJ9D5YcR/Xsy/1edO1N6yS4cZHyHvGLdblN5Zy3vA3fYzOTnZ2blzY/jPrvkPsn/84x/vPOvmf9/62nNKf3GbkBcvAu0VIGC1d245MwQSAckD7n/729/OC1hu1+eLX/zinOe30v3l3ULLCliuT3vLzQ9R/m6X/yyUfb7LD3557fwH3NPjpnfS3PNT9nkyd8vTP6cXX3zxvJ219G1IP1Da57Xcufz73//uWPkPuKfPg6WJAALtFyBgtX+OOcMBF+j2gPuBAweSZ6tsm5tuusnMzMwkO0o2pIyNjZmXX37Z2PDl38ry+7MhIuv5JEverU8/iNhw5Pdpw4gbLx2WbEB78sknM+ty09ztmOHh4c5zV6dPn+4885Ue3537woULk9uh7lk0fwxXY7faXZt0yPMfruftGwb8Bcrpt1aAgNXaqeXEEPifQN4D7v5D5a6du4118cUXJyHGBoysdu4B96xbcf5zS+5Bdtu/32e6Jv+/0w+/+2PY4GN3mOwD5/Z/sx5wt2NlHXP48OFkp2n9+vXJc1V+6LG38PyH9v3js27j+TXaPt2x/vdHR0fn1JdnwTpFAIF2ChCw2jmvnBUCCCCAAAIIRBQgYEXEZ2gEEEAAAQQQaKcAAaud88pZIYAAAggggEBEAQJWRHyGRgABBBBAAIF2ChCw2jmvnBUCCCCAAAIIRBQgYEXEZ2gEEEAAAQQQaKcAAaud88pZIYAAAggggEBEgf8DlZV5paS5pZgAAAAASUVORK5CYII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4" name="AutoShape 4" descr="data:image/png;base64,iVBORw0KGgoAAAANSUhEUgAAAlgAAAFzCAYAAADi5Xe0AAAgAElEQVR4Xu3df4wdVf3/8SN0u7RriyRiwj8aC8SatjFkSUwswR81YP/AoAlYoKWbVGmsaUBTYENYWlqtlf4gYMqyi8hWE22IWGhKUowSMfxjpKbgipiY8Jc/GmgaG2j8o9IPZ/ye+z07nbn3PXfOzHnP3Of+o+yeOec9j3Pu7KtnZu/9wLn3vwxfCCCAAAIIIIAAAsEEPkDACmZJRwgggAACCCCAQCJAwGIhIIAAAggggAACgQUIWIFB6Q4BBBBAAAEEECBgsQYQQAABBBBAAIHAAgSswKB0hwACCCCAAAIIELBYAwgggAACCCCAQGABAlZgULpDAAEEEEAAAQQIWKwBBBBAAAEEEEAgsAABKzAo3SGAAAIIIIAAAgQs1gACCCCAAAIIIBBYgIAVGJTuEEAAAQQQQAABAhZrAAEEEEAAAQQQCCxAwAoMSncIIIAAAggggAABizWAAAIIIIAAAggEFiBgBQalOwQQQAABBBBAgIDFGkAAAQQQQAABBAILELACg9IdAggggAACCCBAwGINIIAAAggggAACgQUIWIFB6Q4BBBBAAAEEECBgsQYQQAABBBBAAIHAAgSswKB0hwACCCCAAAIIELBYAwgggAACCCCAQGABAlZgULpDAAEEEEAAAQQIWKwBBBBAAAEEEEAgsAABKzAo3SGAAAIIIIAAAgQs1gACCCCAAAIIIBBYgIAVGJTuEEAAAQQQQAABAhZrAAEEEEAAAQQQCCxAwAoMSncIIIAAAggggAABizWAAAIIIIAAAggEFiBgBQalOwQQQAABBBBAgIDFGkAAAQQQQAABBAILELACg9IdAggggAACCCBAwGINIIAAAggggAACgQUIWIFB6Q4BBBBAAAEEECBgsQYQQAABBBBAAIHAAgSswKBaujt79qz5whe+YJ544gnziU98QktZ1IEAAggggMBACBCwWjjNe/fuNVu2bOmc2Y9+9COzYcOGzDO1Qeyaa64xb775pvnd736XGcYkbf74xz+a0dHRXM1f//rXZtWqVcnP0239n/kdvPfee+Zb3/qWefzxx83NN99sfvKTn5jh4eFOE3eeH/vYx8yf//xnMzIy0prZdOa///3vM8/pIx/5yHnz9fe//z0x/utf/2qyTPw+x8fHzfe///05fTtP/2fptZRVjL++etXgH59eB1k1S8bfvXu3sTWcOnWqq4kb266ln/70p2b+/Plz1mMb11FrXhCcCAINFCBgNXDSupWc9wspL2S59lm/sN04kjbSgJXXLi9k+e39Nv4v8m4BsqnT20/AOnTokPnqV7/aOeW0abrP9M9DBKxeNbji0u3c99Mhp0zA6nasv97dGiNgNfXVQt0I6BQgYOmcl76qcqHD/kv+N7/5jdm0aZP5xje+YW6//fZkB8j/V3t6JykvYPkBp1sIyyrY/YJzY8+bN6+zI+VCkftFm1VfOuBl9dPtuL4QlRzkh6G88Jm12/fLX/7SfPOb3zQPPvigSe9SpQNW2i4rYPlj+Osra7fT7Th2q8H25+9MunXg15YXmPPGz/q+JJi785+dnU12XwlYShY/ZSDQEgECVksm0p6G+0XzqU99yjz11FPmS1/6Uu4zWP4vOXtsVniStMnjy9oV8H8R/va3vzWf/OQnOzX/5z//yb3N5+9W2bBxySWXJL8Qe90myzqvvOAi3cVI74r4IcW/lbpnz54k2Po1pndtJLdu7S1CScDy537Xrl1m9erVJm2atSvm11AkYL344otm2bJlc6ZfUkNewLLf73f8dMC68sorzwvyfqF2Hg4ePNj5B4c7vtsabNFlglNBAIGaBAhYNUHXMYz/C/Q73/mO+cMf/pAbsNwv+8nJSTMzM5P5DJakTdZ5Ze1Q+AHQ/iL705/+ZBYtWmQkz3fZY10t9haYPe7AgQPn7dB0u03pQkqZgJV3y8ntFGUFGBfAfvjDH855Ls655YWsojtYzsfW8r3vfa8TMPxw5vf54x//2PzgBz+YE8KKBJxf/epXxgb5dHCx89OtBtfet5TuHPlByh8/HbA++MEPJs+iZT2TlbVe/WCY3uWt43XLGAgg0E4BAlbL5jUrZKR/iad3uuxfG6Yfcpe0KbJ7Zdv6u0SvvfaaWbx4cSdg9dqpSYeX9C/lvAe4XfBw7e1D8vah/vR4vXawXP//+te/Ojtt6WP8vv3bc1k7JFn9+Z69nsHy59QPtC5Q+YHLPcyeDm2nT59OntlytZYJWNIa3DnmnV+33bqiAUu6I+VqsWuEgNWyCyKng0BEAQJWRPyqhk7f2rPjZD2/ZH+Zffaznz3vrwjTvyyz2uTVnrd7VTZg+cfb/5/+RZx3mycdKty5FA1Y/vn6tyzt96XhLc8sK1QUCVhZ594t1LlzT8/rkSNHkl22rL8wtLXnBRz/Z36okdx6y3rYXfIMlmQHq2jA+vznP3/eX1ZW9RqlXwQQaL8AAaulc+zeB2vr1q3J7SJ3u+Tdd99Nnl9K39byd7Dczky3Nnls3R6E9n/hFr1FmP4Fn37IOm8HKh341q9f39cOlh0/7xZhOmCldwPz/mLOGfYKWL2ewZL2n3Xb0d/p+vCHP9x3wJLWkLdu/NrybhkW3cGS3iJ0a+RDH/oQAaul10NOC4EYAgSsGOoVjemHjOPHj5svf/nLyTNYbmfC/qK23/ffIytdig1V7hdtXpl5Oxz+LlPWX/f1+5C7q0Ma3vz3xAq1g5X1V2nue+5cL7jggsz3FJP8pWTaWvoMVtZuZdac2tuEWX1mHV90B6tIDf4aSQepXn+lKA1YvR5yt/Nmb43668SGZxuw8t4vrqKXLN0igECLBQhYLZpc/xeofXj9Zz/7mXnsscfM17/+9c4zVi5sdQtPZQJWt+d4sm4fFgkf3X4BS5/BWrBgQecBcBck/Lrydk+y6ky/DUVewEr/FaR9AFv6zFevZ9O6mXR7RqzbG78WDVhFarBvBpv3lgzp5+XSbxwrDVj2kwv8HbW8909r61t8tOiSxqkg0GgBAlajp+/84vNu1eT90pT8FV9Wm6xfqt2ev3KVFn2jUf8Me+1wSP6KsNutPvuzvIDVre9etwi7jVn2rwi7BVTp7l26vqIBq0gN7t38u91SLPsMlvtoKOkbjUqeFWvZZYLTQQCBGgQIWDUg1z1EP++3VPSjcnoFrG7PDUk/Kift1itg2fbpB9Al7+9lA5J924fPfe5zXd9s0ne1x9jbrfa9xpzd5Zdf3vVjh/r5CKNuO1iSQOvvKO7YsSPz+bO0W5GAVbQG/+N5JH/xmhewuz3k7n/2Zno92P7SO1cErLqvUIyHwGAIELBaOs/uIfcqP+y5jjFaOj2cFgIIIIBAywUIWC2f4CpPL/2O2FWORd8IIIAAAgg0SYCA1aTZUlQru1eKJoNSEEAAAQTUCRCw1E0JBSGAAAIIIIBA0wUIWE2fQepHAAEEEEAAAXUCBCx1U0JBCCCAAAIIINB0AQJW02eQ+hFAAAEEEEBAnQABS92UUBACCCCAAAIINF2AgNX0GaR+BBBAAAEEEFAnQMBSNyUUhAACCCCAAAJNFyBgNX0GqR8BBBBAAAEE1AkQsNRNCQUhgAACCCCAQNMFCFhNn0HqRwABBBBAAAF1AgQsdVNCQQgggAACCCDQdAECVtNnkPoRQAABBBBAQJ0AAUvdlFAQAggggAACCDRdgIDV9BmkfgQQQAABBBBQJ0DASk3JiRMnzObNm82TTz5pFi1alPz07NmzZu3atebkyZNm6dKlZt++fWZoaKjnz/yuQ/ShbvVQEAIIIIAAAghkChCwPJbZ2Vnz7W9/2wwPD5uf//znScA6d+6cmZiYMKtXrzYrV640R48eNcePHzfj4+Ndf+Zrh+iD9YsAAggggAACzREgYP2/uZqenjaHDh0y999/v3nkkUc6O1h252nDhg1mcnLSLFy40LgdrpmZGTN//vzcn9m27itEH81ZUlSKAAIIIIAAAgSs1BpI3yK0/71nzx6zc+fO5LagDUtjY2Nm+/btZmRkJPdnS5Ys6fQcog+WKgIIIIAAAgg0R4CA1SNg2duGU1NTneeu/IB15syZ3J/5AStEH5IldezYMUkz2iCAAAIIKBYYHR0tVN3VG4td+1+ZKtZ/oWJo3BEgYLGDxcsBAQQQQKDBAgQsnZNHwOoRsEI8PxWiD53Lh6oQQAABBGILELBiz0D2+ASsHgHL/QXg8uXLzZo1azL/ijDrZ363IfrQuXyoCgEEEEAgtgABK/YMELBEMxDqfbD8vza0f1HI+2CJ+GmEAAIIIFBQgIBVEKym5uxg1QTNMAgggAACCFQhQMCqQrV8nwSs8ob0gAACCCCAQDQBAlY0+q4DE7B0zgtVIYAAAgggIBIgYImYam9EwKqdnAERQAABBBAIJ0DACmcZsicCVkhN+kIAAQQQQKBmAQJWzeDC4QhYQiiaIYAAAgggoFGAgKVxVowhYOmcF6pCAAEEEEBAJEDAEjHV3oiAVTs5A/oCRS8MUj0+a0sqRTsEEEAAgSoECFhVqNKnWICAJaaiIQIIIIBAgwQIWA2arDaWSsBq46xyTggggAACBCzWQFQBAlZUfgZHAAEEEKhIgIBVESzdygQIWDInWiGAAAIINEuAgNWs+WpdtQSs1k0pJ4QAAggg8L4AAYtlEFWAgBWVn8ERQAABBCoSIGBVBEu3MgEClsyJVggggAACzRIgYDVrvlpXLQGrdVPKCSGAAAIIcIuQNRBbgIAVewYYHwEEEECgCgF2sKpQpU+xAAFLTEVDBBBAAIEGCRCwGjRZbSyVgNXGWeWcEEAAAQQIWKyBqAIErKj8DI4AAgggUJEAAasiWLqVCRCwZE60QgABBBBolgABq1nz1bpqCVitm1JOCAEEEEDgfQECFssgqgABKyo/gyOAAAIIVCRAwKoIlm5lAgQsmROtEEAAAQSaJUDAatZ8ta5aAlbrppQTQgABBBDgFiFrILYAASv2DDA+AggggEAVAuxgVaFKn2IBApaYioYIIIAAAg0SIGA1aLLaWCoBq42zyjkhgAACCBCwWANRBQhYUfkZHAEEEECgIgECVkWwdCsTIGDJnGiFAAIIINAsAQJWs+arddUSsFo3pZwQAggggMD7AgQslkFUAQJWVH4GRwABBBCoSICAVREs3coECFgyJ1ohgAACCDRLgIDVrPlqXbUErNZNKSeEAAIIIMAtQtZAbAECVuwZYHwEEEAAgSoE2MGqQpU+xQIELDEVDRFAAAEEGiRAwGrQZLWxVAJWG2eVc0IAAQQQIGCxBqIKELCi8jM4AggggEBFAgSsimDpViZAwJI50QoBBBBAoFkCBKxmzVfrqiVgtW5KOSEEEEAAgfcFCFgsg6gCBKyo/AyOAAIIIFCRAAGrIli6lQkQsGROtEIAAQQQaJYAAatZ89W6aglYrZtSTggBBBBAgFuErIHYAgSs2DPA+AgggAACVQiwg1WFKn2KBQhYYioaIoAAAgg0SICA1aDJamOpBKw2zirnhAACCCBAwGINRBUgYEXlZ3AEEEAAgYoECFgVwdKtTICAJXOiFQIIIIBAswQIWD3m6+jRo2bv3r3ntdq2bZtZuXKlSf98eHjYPP3002bhwoVzjjl79qxZu3atOXnypFm6dKnZt2+fGRoaStp0+1mzllPxaglYxc04AgEEEEBAvwABq+Aczc7OmqmpqU5Amp6eNsuWLUvCVt7XuXPnzMTEhFm9enUnlB0/ftyMj4+bbj8rWFojmxOwGjltFI0AAggg0EOAgFVgididprGxMbN9+3azZMmSJBxt3bo1+Z7977wve9yGDRvM5ORksrN14sQJs3nzZjMzM2Pmz5+f+7P0LliBUhvTlIDVmKmiUAQQQACBAgIErAJY9nag23myh/m39lw37tah360NVHv27DE7d+5Mbgv6QW1kZCT3Z91CW4GyVTclYKmeHopDAAEEEOhTgIAlhEvvXtnDbHDatGmT2b17d9cdrfRtRb+vM2fOzLnlmDWOsERz7NgxaVM17TZOV1PK1B3V9EuvCCCAQNUCo6OjVQ9B/zUIELCEyOmQlHdY1jNZ7GDlI7ODJVyANEMAAQQQaJQAAUs4XTY4LV682KxZs6brEVkBi2ewCFjCZUYzBBBAAIGWCBCwBBOZ9zB7elfLtrMPwN99991z3qbB/aXg8uXLk4DmP8vV7WeC0hrfhB2sxk8hJ4AAAgggkCFAwBIsi27PRfnvgzVv3jyzf//+5Hks/y8F7V8D8j5Y2dAELMECpAkCCCCAQOMECFiNm7J2FUzAatd8cjYIIIAAAv8TIGCxEqIKELCi8jM4AggggEBFAgSsimDpViZAwJI50QoBBBBAoFkCBKxmzVfrqiVgtW5KOSEEEEAAAW4RsgZiCxCwYs8A4yOAAAIIVCHADlYVqvQpFiBgialoiAACCCDQIAECVoMmq42lErDaOKucEwIIIIAAAYs1EFWAgBWVn8ERQAABBCoSIGBVBEu3MgEClsyJVgiEFOB1F1KTvhDIFiBgsTKiCnChj8rP4AMqwOtuQCee065VgIBVKzeDpQW40LMmEKhfgNdd/eaMOHgCBKzBm3NVZ8yFXtV0UMyACPC6G5CJ5jSjChCwovIzOBd61gAC9QvwuqvfnBEHT4CANXhzruqMudCrmg6KGRABXncDMtGcZlQBAlZUfgbnQs8aQKB+AV539Zsz4uAJELAGb85VnTEXelXTQTEDIsDrbkAmmtOMKkDAisrP4FzoWQMI1C/A665+c0YcPAEC1uDNuaoz5kKvajoaXwzrSTaFOMmcaIVAGQECVhk9ji0twIW+NCEdeAKsJ9lywEnmRCsEyggQsMrocWxpAS70pQnpgIBVeA3wuitMxgEIFBYgYBUm44CQAlzoQ2rSF+tJtgZwkjnRCoEyAgSsMnocW1qAC31pQjpgB6vwGuB1V5iMAxAoLEDAKkzGASEFuNCH1KQv1pNsDeAkc6IVAmUECFhl9Di2tAAX+tKEdMAOVuE1wOuuMBkHIFBYgIBVmIwDQgpwoQ+pSV+sJ9kawEnmRCsEyggQsMrocWxpAS70pQnpgB2swmuA111hMg5AoLAAAaswGQeEFOBCH1KTvlhPsjWAk8yJVgiUESBgldHj2NICXOhLE9IBO1iF1wCvu8JkHIBAYQECVmEyDggpwIU+pCZ9sZ5kawAnmROtECgjQMAqo8expQW40JcmpAN2sAqvAV53hck4AIHCAgSswmQcEFKAC31ITfpiPcnWAE4yJ1ohUEaAgFVGj2NLC3ChL01IB+xgFV4DvO4Kk3EAAoUFCFiFyTggpAAX+pCa9MV6kq0BnGROtEKgjAABq4wex5YW4EJfmpAO2MEqvAZ43RUm4wAECgsQsAqTcUBIAS70ITXpi/UkWwM4yZxohUAZAQJWGT2OLS3Ahb40IR2wg1V4DfC6K0zGAQgUFiBgFSbjgJACXOhDatIX60m2BnCSOdEKgTICBKwyehxbWoALfWlCOmAHq/Aa4HVXmIwDECgsQMAqTMYBIQW40IfUpC/Wk2wN4CRzohUCZQQIWGX0OLa0ABf60oR0wA5W4TXA664wGQcgUFiAgFWYjANCCnChD6lJX6wn2RrASeZEKwTKCBCwyuhxbGkBLvSlCemAHazCa4DXXWEyDkCgsAABqzAZB4QU0Hih11hTSPM298XcyWYXJ5kTrRAoI0DAKqPHsaUFNF7oNdZUGnpAOmDuZBONk8yJVgiUESBgldHj2NICGi/0GmsqDT0gHTB3sonGSeZEKwTKCBCwyuhxbGkBjRd6jTWVhh6QDpg72UTjJHOiFQJlBAhYZfQ4trSAxgu9xppKQw9IB8ydbKJxkjnRCoEyAgSsMnocW1pA44VeY02loQekA+ZONtE4yZxohUAZAQKWQO/o0aNm7969nZbDw8Pm6aefNgsXLjRnz541a9euNSdPnjRLly41+/btM0NDQ+f12q2dtA9BqY1rovFCr7Gmxk1spIKZOxk8TjInWiFQRoCAJdCbnp42y5YtMytXrpzT+ty5c2ZiYsKsXr06+ZkNYsePHzfj4+PidtI+BGU2sonGC73Gmho5uRGKZu5k6DjJnGiFQBkBAlYPPRuAtm7dasbGxsySJUvmtLY7Txs2bDCTk5PJbtaJEyfM5s2bzczMTPLf7qtbu/nz54v6KDPJmo/VeKHXWJPmOdRUG3Mnmw2cZE60QqCMAAGrh55/+8413bZtW7JjZQPVnj17zM6dO5PbgratDWLbt2+fE8a6tRsZGRH1UWaSNR+r8UKvsSbNc6ipNuZONhs4yZxohUAZAQJWDz0bjjZt2mR2796dhCZ/R+vMmTNmamqq89xVXsCanZ3NbSftQzLJx44dkzRT1WbjdDXlTN3Rf78aa+r/bAbrSOZONt84yZxitRodHY01NOMGFCBg9YHpnsm64oorRLtP7GDlI2v8l7TGmvpYppUfotFJY02VT0QfA+DUBxqHIFBQgIBVEMw2dwHr05/+tOj5KZ7BImBZgVem2vWvUo2/pDXW1MclpvJDcKqcmAEQMASsHosgfXvP3iK0z1jdfffdZsGCBclfES5fvtysWbOm518RZrVzf0XYq4+2rlWNF3qNNWmcf41OGmti7jQKUBMC1QsQsATG/vtgzZs3z+zfv7/zEHvee1il/6KQ98HKhtb4C1FjTYJlWnsTjU4aa6p9YgQD4iRAogkCJQUIWCUBObycgMYLvcaayilXc7RGJ401VaNfrlecyvlxNAISAQKWRIk2lQlovNBrrKmyCSjRsUYnjTWVIK7sUJwqo6VjBDoCBCwWQ1QBjRd6jTVFnaScwTU6aayJudMoQE0IVC9AwKremBG6CGj8haixJo2LSKOTxpqYO40C1IRA9QIErOqNGYGAlQjwNg2yl0IZJwKWzBgnmROtECgjQMAqo8expQU0Xug11lQauoIONDpprKkC+tJd4lSakA4Q6ClAwOpJRIMqBTRe6DXWVOUc9Nu3RieNNfXrW+VxOFWpS98I/E+AgMVKiCqg8UKvsaaok5QzuEYnjTUxdxoFqAmB6gUIWNUbM0IXAY2/EDXWpHERaXTSWBNzp1FAVhPrSeZEq2wBAhYrI6qAxguYxpqiThI7WPyBgnABlvkDBeEQtTbjWlArd+sGI2C1bkqbdUIaL2Aaa9I4qxqdNNbE3GkUkNXEepI50YodLNaAQgGNFzCNNSmcOqPRSWNNzJ1GAVlNrCeZE60IWKwBhQIaL2Aaa1I4dQQsjZMirIk1LoPCSeZEKwIWa0ChgMYLmMaaFE4dAUvjpAhrYo3LoHCSOdGKgMUaUCig8QKmsSaFU0fA0jgpwppY4zIonGROtCJgsQYUCmi8gGmsSeHUEbA0ToqwJta4DAonmROtCFisAYUCGi9gGmtSOHUELI2TIqyJNS6DwknmRCsCFmtAoYDGC5jGmhROHQFL46QIa2KNy6BwkjnRioDFGlAooPECprEmhVNHwNI4KcKaWOMyKJxkTrQiYLEGFApovIBprEnh1BGwNE6KsCbWuAwKJ5kTrQhYrAGFAhovYBprUjh1BCyNkyKsiTUug8JJ5kQrAhZrQKGAxguYxpoUTh0BS+OkCGtijcugcJI50YqAxRpQKKDxAqaxJoVTR8DSOCnCmljjMiicZE60ImCxBhQKaLyAaaxJ4dQRsDROirAm1rgMCieZE60IWKwBhQIaL2Aaa1I4dQQsjZMirIk1LoPCSeZEKwIWa0ChgMYLmMaaFE4dAUs4KRrXk8aahJy1NsOpVu7WDfaBc+9/te6sOKHGCGi8gGmsSeOEanSiJtlK0egkq7zeVjjV69220QhYbZvRhp2PxguYxpo0TqtGJ2qSrRSNTrLK622FU73ebRuNgNW2Ge1yPhovFtTU3AXI3MnmDieZk8ZWGudOoxM1ZQsQsAZoZWi8WFBTcxcgcyebO5xkThpbaZw7jU7URMAa+DWg8WJBTc1dlsydbO5wkjlpbKVx7jQ6URMBa+DXgMaLBTU1d1kyd7K5w0nmpLGVxrnT6ERNBKyBXwMaLxbU1NxlydzJ5g4nmZPGVhrnTqMTNRGwBn4NaLxYUFNzlyVzJ5s7nGROGltpnDuNTtREwBr4NaDxYkFNzV2WzJ1s7nCSOWlspXHuNDpREwFr4NeAxosFNTV3WTJ3srnDSeaksZXGudPoRE0ErIFfAxovFtTU3GXJ3MnmDieZk8ZWGudOoxM1EbAGfg1ovFhQU3OXJXMnmzucZE4aW2mcO41O1ETAGvg1oPFiQU2yZYkTTmmBV6ZGZSgZrTSup75PpsIDcaoQdwC65p3cB2CS3SlqvFhQk2wB4oQTAUu2BkK20vi6C3l+9FWtAAGrWl9VvWu8WFCTbInghBMBS7YGQrbS+LoLeX70Va0AAataX1W9a7xYUJNsieCEEwFLtgZCttL4ugt5fvRVrQABq1pfVb1rvFhQk2yJ4IQTAUu2BkK20vi6C3l+9FWtAAGrWl9VvWu8WFCTbInghBMBS7YGQrbS+LoLeX70Va0AAataX1W9a7xYUJNsieCEEwFLtgZCttL4ugt5fvRVrQABq1pfVb1rvFhQk2yJ4IQTAUu2BkK20vi6C3l+9FWtAAGrWl9VvWu8WFCTbInghBMBS7YGQrbS+LoLeX70Va0AAataX1W9a7xYUJNsieCEEwFLtgZCttL4ugt5fvRVrQABS+B74sQJs3HjRvPuu+8mrbdt22ZWrlyZ/P+jR4+avXv3dnoZHh42Tz/9tFm4cOGcns+ePWvWrl1rTp48aZYuXWr27dtnhoaGkjbdfiYoT9xE48WCmmTThxNOBCzZGgjZSuPrLuT50Ve1AgSsHr42/IyNjZnt27ebJUuWGBu2Nm3aZHbv3p389/T0tFm2bFkncGV1d+7cOTMxMWFWr16dtLOh7Pjx42Z8fNx0+1noqdd4saAm2SzjhBMBS7YGQrbS+LoLeX70Va0AAUmazCUAABgkSURBVKuH7+zsrDly5EgShtyXC1Wf+cxnzNatW5MAZsNW3pcNaRs2bDCTk5PJzpYNaZs3bzYzMzNm/vz5uT9L74KVXQoaLxbUJJtVnHAiYMnWQMhWGl93Ic+PvqoVIGAV9PV3tD760Y92bvu5bvzbh+57NlDt2bPH7Ny5M7kt6PcxMjKS+7Nuoa1g2UlzjRcLapLNJE44EbBkayBkK42vu5DnR1/VChCwCvi623nLly83a9asOe92of151o6W3QWbmprqPHflB6wzZ87k/qxowDp27FjXs9k4XeBkCzSduqNA41RTapLZ4YRTWqBtrzvZDNfbKtbrbnR0tN4TZbRKBAhYQlb3IPqNN96YhKu8r6xnstjBykfW+C9EapK9KHDCKeSumkyz3lYa13i9AoxWRoCAJdBzf0V49913d32Y3XaVFbB4BouAZQVemer/X6UaL/TUJLh4vN8EJ5mTxlYa506jEzVlCxCweqyMbuEqfevP3iK0f21og5j/gHr61mLWXxG6247+z0IvWo0XC2qSzTJOOIXcLdK4nmQzXG8rnOr1bttoBKweM5p+nyvX3D3M7v983rx5Zv/+/Z23c3B/KWjDFu+DlQ2t8QJGTbLLHE44hQx9Ms16W2lc4/UKMFoZAQJWGb2GHavxYkFNskWEE04hw4zG9SSb4Xpb4VSvd9tGI2C1bUa7nI/GiwU1yRYgTjgRsGRrIGQrja+7kOdHX9UKELCq9VXVu8aLBTXJlghOOBGwZGsgZCuNr7uQ50df1QoQsKr1VdW7xosFNcmWCE44EbBkayBkK42vu5DnR1/VChCwqvVV1bvGiwU1yZYITjgRsGRrIGQrja+7kOdHX9UKELCq9VXVu8aLBTXJlghOOBGwZGsgZCuNr7uQ50df1QoQsKr1VdW7xosFNcmWCE44EbBkayBkK42vu5DnR1/VChCwqvVV1bvGiwU1yZYITjgRsGRrIGQrja+7kOdHX9UKELCq9VXVu8aLBTXJlghOOBGwZGsgZCuNr7uQ50df1QoQsKr1VdW7xosFNcmWCE44EbBkayBkK42vu5DnR1/VChCwqvVV1bvGiwU1yZYITjgRsGRrIGQrja+7kOdHX9UKELCq9VXVu8aLBTXJlghOOBGwZGsgZCuNr7uQ50df1QoQsKr1VdW7xosFNcmWCE44EbBkayBkK42vu5DnR1/VChCwqvVV1bvGiwU1yZYITjgRsGRrIGQrja+7kOdHX9UKELCq9VXVu8aLBTXJlghOOBGwZGsgZCuNr7uQ50df1QoQsKr1VdW7xosFNcmWCE44EbBkayBkK42vu5DnR1/VChCwqvVV1bvGiwU1yZYITji1PWCxxmVrnFbNESBgNWeuSlfKBUxGiBNOhBnZGsCpfqf+RuSoGAIErBjqkcYkOMjgccKJ4CBbAzjV79TfiBwVQ4CAFUM90pgEBxk8TjgRHGRrAKf6nfobkaNiCBCwYqhHGpPgIIPHCSeCg2wN4FS/U38jclQMAQJWDPVIYxIcZPA44URwkK0BnOp36m9EjoohQMCKoR5pTIKDDB4nnAgOsjWAU/1O/Y3IUTEECFgx1CONSXCQweOEE8FBtgZwqt+pvxE5KoYAASuGeqQxCQ4yeJxwIjjI1gBO9Tv1NyJHxRAgYMVQjzQmwUEGjxNOBAfZGsCpfqf+RuSoGAIErBjqkcYkOMjgccKJ4CBbAzjV79TfiBwVQ4CAFUM90pgEBxk8TjgRHGRrAKf6nfobkaNiCBCwYqhHGpPgIIPHCSeCg2wN4FS/U38jclQMAQJWDPVIYxIcZPA44URwkK0BnOp36m9EjoohQMCKoR5pTIKDDB4nnAgOsjWAU/1O/Y3IUTEECFgx1CONSXCQweOEE8FBtgZwqt+pvxE5KoYAASuGeqQxCQ4yeJxwIjjI1gBO9Tv1NyJHxRAgYMVQjzQmwUEGjxNOBAfZGsCpfqf+RuSoGAIErBjqkcYkOMjgccKJ4CBbAzjV79TfiBwVQ4CAFUM90pgEBxk8TjgRHGRrAKf6nfobkaNiCBCwYqhHGpPgIIPHCSeCg2wN4FS/U38jclQMAQJWDPVIYxIcZPA44URwkK0BnOp36m9EjoohQMCKoR5pTIKDDB4nnAgOsjWAU/1O/Y3IUTEECFgx1CONSXCQweOEE8FBtgZwqt+pvxE5KoYAASuGeqQxCQ4yeJxwIjjI1gBO9Tv1NyJHxRAgYMVQjzQmwUEGjxNOBAfZGsCpfqf+RuSoGAIErBjqkcYkOMjgccKJ4CBbAzjV79TfiBwVQ4CAFUM90pgEBxk8TjgRHGRrAKf6nfobkaNiCBCwYqhHGpPgIIPHCSeCg2wN4FS/U38jclQMAQJWDPVIYxIcZPA44URwkK0BnOp36m9EjoohQMCKoR5pTIKDDB4nnAgOsjWAU/1O/Y3IUTEECFgx1CONSXCQweOEE8FBtgZwqt+pvxE5KoYAAauk+tmzZ83atWvNyZMnzdKlS82+ffvM0NDQeb12ayfto2SphuAgE8QJJ4KDbA3gVL9TfyNyVAwBAlYJ9XPnzpmJiQmzevVqs3LlSnP06FFz/PhxMz4+PqfXbu2kfZQos3MowUGmiBNOBAfZGsCpfqf+RuSoGAIErBLqdudpw4YNZnJy0ixcuNCcOHHCbN682czMzCT/7b66tZs/f76ojxJlErAK4hGwZGA44UTAkq2BkE79jchRMQQIWCXUbaDas2eP2blzZ3Jb0AapsbExs337drNkyZJOz93ajYyMiPooUSYBqyAewUEGhhNOIYMD60m2nmjVHAECVom5mp2dNVNTU53nrvICVrd2Z86cEfUhKfPqq6+WNKMNAggggIBigVdeeUVxdZQmFSBgSaUy2jVtB6vEqXIoAggggAACCBQQIGAVwEo3bdozWCVOlUMRQAABBBBAoIAAAasAVrqp+wvA5cuXmzVr1vT8K8KsdtI+SpTJoQgggAACCCBQswABqyR43ntYpf+iUMP7YJU8VQ5HAAEEEEAAAaEAAUsIRTMEEEAAAQQQQEAqQMCSStEOAQQQQAABBBAQChCwhFBtavbee++ZLVu2mOeee+6807r22mvN9PR05+N+/vnPf5pbb73VHD582CxatKhShv3795sVK1YYW4P9eu2118xXvvIV89RTT8353qFDh5J30L/33nvNxo0bzRVXXFFZXRprkszf22+/ndi99dZbiY1vWAWWRidqks00Ts11klVOq1gCBKxY8krGdQHq+eefn/Pu837Aufjii81LL71UecA6cuSIOXXqlFm3bl2iY//79ddfN5dddtmc79k2t912Wy0BS2NN/tLJmr///ve/5oYbbjCPPvpoEj5tm5tuuin5hIGqwqhGJ2qSXWRwaq6TrHJaxRIgYMWSVzJuXsCy/6q1HwH02GOPma1bt9ayg2Vr2bFjh3nkkUfMhRdemAQoGxQOHjw453t218q+U77bwbL/3+7I2eDl776FINZYU6+AZXf+7C6fnTf3ld6lCGGTroO5662qcT1RU+95sy00Oskqp1UsAQJWLHkl43bbwXIXlbpuEdqdF3tbywaq4eFhc8899yQfQ2SDwgMPPJB8z/38oosu6gSsF154wSxevLizyxWSVmNNvQJW+vzTO1ohfVxfGp2oSTbTODXXSVY5rWIJELBiySsZV1PAss8WuV0p+xmNBw4cMOPj48btvlx55ZWd77m29hmjVatWVRKu7BRprKlIwHLPa1111VWVGWl10jh31CS78OEkc6KVbgEClu75qbw6TQHLnqx9HsTuRp0+fTr5X/vAu73l9eqrr5pLLrmk84yWCw72oXj7WY+7du3qPJgfGk1jTe4cu82f3Zm4/vrrzfr16ysNV64WjU7UJHs14NRcJ1nltIohQMCKoa5oTG0Byz0/dOmll5rrrruu85C23c2ygct9z/8X7htvvDHn4fjQvBpr6hWw7Lza26kPPfRQ5y8wQ7uk+9PoRE2yWcepuU6yymkVQ4CAFUNd0ZjaApbddbnrrruM/V/7sPvQ0FDnNp3d1Xr44YeTv3b0A5b/wHsVfyWnsaZuAStGuLL1aHSiJtnFBqfmOskqp1UMAQJWDHVFY2oLWO7Wn31riPRfwdn3dnLf8wOWeysC+zB+1ttNlOXWWFO3gGVv99x5553nnXbV74Wl0YmaZKsfp+Y6ySqnVQwBAlYMdcZEAAEEEEAAgVYLELBaPb2cHAIIIIAAAgjEECBgxVBnTAQQQAABBBBotQABq9XTy8khgAACCCCAQAwBAlYMdcZEAAEEEEAAgVYLELBaPb2cHAIIIIAAAgjEECBgxVBnTAQQQAABBBBotQABq9XTm39y7vP97EfR2C/7Ts72nb/990py7+48MTHR+YzAKt7Is9cUuDfOtJ87aN8f6+WXX07ebDTGl3vfsMOHD5tFixYlJbiPpHnzzTeTd02fnp6u7GN77HhNmju3rmzdsefOrRf3nk833nhjbe9y32utpt+7TIOVc3ruuefMggULzLPPPpt8skKsr1jv79brfDVdn3rVys/rFSBg1eutZjR7sTp16lTnM+rsf7/++uvmsssum/M92+a2226LFrBceHnggQeSX4a2zmeeeabyEJM1US4s2F9+L730UhKw0r+sbX3Hjh2b8yapoSe9KXOXfhPbOmwk1u4XddVvvCqpxbVJh+Yix1bV1q/Jrn37KQpV/+OhyLloqEnT9amIHW3rESBg1eOsbhT7y2/Hjh3Jx9FceOGFSYC64YYbzMGDB+d8b+PGjcb/KBr7/7ds2ZKEszoutn6d9mNz7AXN1vnoo4/W+q9p+8tmcnLSPPbYY0l4cjtYth6782fd7K5ar3fGD7EQmjJ36XOtw6aXr61h27Zt5oILLjC33HKLih2s9KcS9DqHOn6eXtd1jFlkjFjXgaw17a6jMa9PRexoW58AAas+a1Uj+RfQ4eFhc88995idO3cm4cHuFtnvueBw0UUXdXawXnjhheRDl9etW1fL+WgJWO5k07cIY9TXlLlLL5DYO1guyNxxxx1JWNZyi9C/xezMYu+uuXV9+eWXJ/+o0HCL0F9PsdeSfz0gYNXyq6CRgxCwGjlt5Yv2/9U8MjJiDhw4YMbHxzvP91x55ZWd77m29hmoVatW1Rau7FlmbcHbOmM9D5IOWOnbFHX8y7opc+f/ErJh/Z133ok2b7YWd2vV3vK2u7BaApZdUzfddJOZmZlJdmU17GilPzA8/Q+J8leg/nuo4zUmrU7b9UlaN+3qESBg1eOschT7C8fuRp0+fTr5X/uMkw0Mr776qrnkkks6z2i554xWrFhhZmdnza5duyp9iDtrG97+grYBz+6u2RrsrcsYD9xq2MFyYaEJc+fPZcxfjOnbqpoCVtbFIfYzWTF2ZqUXSQ3PXvm1+g+5x74+SQ1pV48AAaseZ5WjuL8SvPTSS811112XBBZ7sbC7WfaXt/ue/y/qN954Y87D8XWfWOxnQ9IBK8YzWNa8iXNn644VHPL+As0+j1XX7e4ir5VYTq5Gu67tYwPuH1Mxw3HazdrU+ZhCkXmLfX0qUittqxcgYFVvrHYEezG46667kttw9mF3+5CmC1N2V8v+1ZB9cNsPWP4D73XsIKUv7LGfvUgHLLe7d9VVVyW/qOuqrwlzF+P2qeTFpu1tGtJOtr777rsv2a2N9XYk6TCs5Rahhtun3XZl63r9S9Y5beILELDiz0G0CtwvGvu2A/bhdvdl/4X49ttvd76XvqjV/ddg/nsp1fE+U90mRMP7YNn6mjJ3/s6RlgeltQUsO58anfyH7zW8L5d10rST5q4Tmq5P0X6ZMHCmAAGLhYEAAggggAACCAQWIGAFBqU7BBBAAAEEEECAgMUaQAABBBBAAAEEAgsQsAKD0h0CCCCAAAIIIEDAYg0ggAACCCCAAAKBBQhYgUHpDgEEEEAAAQQQIGCxBhBAAAEEEEAAgcACBKzAoE3vzv/YBy3vfdN007rq9+fOjhn7A4PrOm/GQQABBDQKELA0zkqkmrLeNf2ZZ54x09PTtX72YKTTb/Sw6blLf4Bwo0+O4hFAAIEGChCwGjhpVZWc9QGv9kOWDx48GPUjO6o63zb16z6bMP2O/PYDuu273/OFAAIIIFCvAAGrXm/Vo7GDpXp6ChWn8SNFCp0AjRFAAIGGCxCwGj6Bocv3P38s9uf+hT63Qekv/QHUg3LenCcCCCCgSYCApWk2IteSfm7H3nYaGxszL7/8MrcII8+NdHgXkNevX2/WrVsnPYx2CCCAAAKBBQhYgUGb3J0NVA8//HDnoXZuMzVrNt1fET700EM8d9WsqaNaBBBooQABq4WT2u8psYPVr1z84whX8eeAChBAAAFfgIDFepgjYHex7F8O2q8FCxaYZ5991lxxxRUoKRc4cuSIufPOO8+rkvfCUj5xlIcAAq0VIGC1dmo5MQQQQAABBBCIJUDAiiXPuAgggAACCCDQWgECVmunlhNDAAEEEEAAgVgCBKxY8oyLAAIIIIAAAq0VIGC1dmo5MQQQQAABBBCIJUDAiiXPuAgggAACCCDQWgECVmunlhNDAAEEEEAAgVgCBKxY8oyLAAIIIIAAAq0VIGC1dmo5MQT+v4D9AOh7773XbNy4cc4bx+Z9v5ddv8f16tf93PZ/3333mQceeKDr52CGrKNoX36NF110Ucd3yZIlndr97/OGvdLZpx0C7RAgYLVjHjkLBLoK2M+VtO/Qf/DgwTmBJe/7sTnTn4uZV88//vEP893vftc88sgjZmhoqNay82r0v//222+bHTt2RKmvVgwGQwCB8wQIWCwKBAZAwH5WYdYv+vT3/Y/cufbaazsf/G1Dwy9+8QvzzjvvmFOnTpkHH3zQ7Nq1KwkOf/nLXzofr+Qo/Y/oyevThrt77rnH3HLLLeZrX/ta56OZRkZGkv7eeustc/vtt5utW7ea/fv3m3379iXdp+s6dOhQ0ib9lXXMhRdeOGcnz57XrbfemnwklB3XGV1wwQXm+uuvN2+++WbSbfojh9xnP7oa77jjjuTY8fFxc/PNN3dqt+fh1+dbuHMbgOXHKSIwkAIErIGcdk560ARskMgKIv737S//Z555phOqbEBZvHixWbdunbE/s+HBfTalPe7VV19NfuZ/pXd1uvXpPvfSBQ3b1oY326cde8WKFUmYst8/duxYJ0Sl63LH+HV0O8ad8/3335+EKHsb0o7jn5M/hg1TNoQ9//zzc3b//BrTx/q1u/p8Cxv0tmzZYm688cZkbL4QQKB9AgSs9s0pZ4TAeQJ5HwbtdmdWrlxpbrjhBvPoo492ntHyw9L09HQnbNlj/HDhBkvvhtkdqm59vvDCC3OCkwtFExMTmc+LuXH88JNVR9b0+8e4Z63s7tOqVas6ITEdmOzu07Zt284Lkbb/9PNa7thrrrlmTu3u+3m+ebtvLGEEEGi+AAGr+XPIGSDQVcCGgazdEj8knDlzxjz88MOd3SvboQtYjz/+uLG7Pe4B+ayHwbNuQWY9o+R/74knnjDXXXddJ9D5YcR/Xsy/1edO1N6yS4cZHyHvGLdblN5Zy3vA3fYzOTnZ2blzY/jPrvkPsn/84x/vPOvmf9/62nNKf3GbkBcvAu0VIGC1d245MwQSAckD7n/729/OC1hu1+eLX/zinOe30v3l3ULLCliuT3vLzQ9R/m6X/yyUfb7LD3557fwH3NPjpnfS3PNT9nkyd8vTP6cXX3zxvJ219G1IP1Da57Xcufz73//uWPkPuKfPg6WJAALtFyBgtX+OOcMBF+j2gPuBAweSZ6tsm5tuusnMzMwkO0o2pIyNjZmXX37Z2PDl38ry+7MhIuv5JEverU8/iNhw5Pdpw4gbLx2WbEB78sknM+ty09ztmOHh4c5zV6dPn+4885Ue3537woULk9uh7lk0fwxXY7faXZt0yPMfruftGwb8Bcrpt1aAgNXaqeXEEPifQN4D7v5D5a6du4118cUXJyHGBoysdu4B96xbcf5zS+5Bdtu/32e6Jv+/0w+/+2PY4GN3mOwD5/Z/sx5wt2NlHXP48OFkp2n9+vXJc1V+6LG38PyH9v3js27j+TXaPt2x/vdHR0fn1JdnwTpFAIF2ChCw2jmvnBUCCCCAAAIIRBQgYEXEZ2gEEEAAAQQQaKcAAaud88pZIYAAAggggEBEAQJWRHyGRgABBBBAAIF2ChCw2jmvnBUCCCCAAAIIRBQgYEXEZ2gEEEAAAQQQaKcAAaud88pZIYAAAggggEBEgf8DlZV5paS5pZgAAAAASUVORK5CYII=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5" name="AutoShape 6" descr="data:image/png;base64,iVBORw0KGgoAAAANSUhEUgAAAlgAAAFzCAYAAADi5Xe0AAAgAElEQVR4Xu3df4wdVf3/8SN0u7RriyRiwj8aC8SatjFkSUwswR81YP/AoAlYoKWbVGmsaUBTYENYWlqtlf4gYMqyi8hWE22IWGhKUowSMfxjpKbgipiY8Jc/GmgaG2j8o9IPZ/ye+z07nbn3PXfOzHnP3Of+o+yeOec9j3Pu7KtnZu/9wLn3vwxfCCCAAAIIIIAAAsEEPkDACmZJRwgggAACCCCAQCJAwGIhIIAAAggggAACgQUIWIFB6Q4BBBBAAAEEECBgsQYQQAABBBBAAIHAAgSswKB0hwACCCCAAAIIELBYAwgggAACCCCAQGABAlZgULpDAAEEEEAAAQQIWKwBBBBAAAEEEEAgsAABKzAo3SGAAAIIIIAAAgQs1gACCCCAAAIIIBBYgIAVGJTuEEAAAQQQQAABAhZrAAEEEEAAAQQQCCxAwAoMSncIIIAAAggggAABizWAAAIIIIAAAggEFiBgBQalOwQQQAABBBBAgIDFGkAAAQQQQAABBAILELACg9IdAggggAACCCBAwGINIIAAAggggAACgQUIWIFB6Q4BBBBAAAEEECBgsQYQQAABBBBAAIHAAgSswKB0hwACCCCAAAIIELBYAwgggAACCCCAQGABAlZgULpDAAEEEEAAAQQIWKwBBBBAAAEEEEAgsAABKzAo3SGAAAIIIIAAAgQs1gACCCCAAAIIIBBYgIAVGJTuEEAAAQQQQAABAhZrAAEEEEAAAQQQCCxAwAoMSncIIIAAAggggAABizWAAAIIIIAAAggEFiBgBQalOwQQQAABBBBAgIDFGkAAAQQQQAABBAILELACg9IdAggggAACCCBAwGINIIAAAggggAACgQUIWIFB6Q4BBBBAAAEEECBgsQYQQAABBBBAAIHAAgSswKBaujt79qz5whe+YJ544gnziU98QktZ1IEAAggggMBACBCwWjjNe/fuNVu2bOmc2Y9+9COzYcOGzDO1Qeyaa64xb775pvnd736XGcYkbf74xz+a0dHRXM1f//rXZtWqVcnP0239n/kdvPfee+Zb3/qWefzxx83NN99sfvKTn5jh4eFOE3eeH/vYx8yf//xnMzIy0prZdOa///3vM8/pIx/5yHnz9fe//z0x/utf/2qyTPw+x8fHzfe///05fTtP/2fptZRVjL++etXgH59eB1k1S8bfvXu3sTWcOnWqq4kb266ln/70p2b+/Plz1mMb11FrXhCcCAINFCBgNXDSupWc9wspL2S59lm/sN04kjbSgJXXLi9k+e39Nv4v8m4BsqnT20/AOnTokPnqV7/aOeW0abrP9M9DBKxeNbji0u3c99Mhp0zA6nasv97dGiNgNfXVQt0I6BQgYOmcl76qcqHD/kv+N7/5jdm0aZP5xje+YW6//fZkB8j/V3t6JykvYPkBp1sIyyrY/YJzY8+bN6+zI+VCkftFm1VfOuBl9dPtuL4QlRzkh6G88Jm12/fLX/7SfPOb3zQPPvigSe9SpQNW2i4rYPlj+Osra7fT7Th2q8H25+9MunXg15YXmPPGz/q+JJi785+dnU12XwlYShY/ZSDQEgECVksm0p6G+0XzqU99yjz11FPmS1/6Uu4zWP4vOXtsVniStMnjy9oV8H8R/va3vzWf/OQnOzX/5z//yb3N5+9W2bBxySWXJL8Qe90myzqvvOAi3cVI74r4IcW/lbpnz54k2Po1pndtJLdu7S1CScDy537Xrl1m9erVJm2atSvm11AkYL344otm2bJlc6ZfUkNewLLf73f8dMC68sorzwvyfqF2Hg4ePNj5B4c7vtsabNFlglNBAIGaBAhYNUHXMYz/C/Q73/mO+cMf/pAbsNwv+8nJSTMzM5P5DJakTdZ5Ze1Q+AHQ/iL705/+ZBYtWmQkz3fZY10t9haYPe7AgQPn7dB0u03pQkqZgJV3y8ntFGUFGBfAfvjDH855Ls655YWsojtYzsfW8r3vfa8TMPxw5vf54x//2PzgBz+YE8KKBJxf/epXxgb5dHCx89OtBtfet5TuHPlByh8/HbA++MEPJs+iZT2TlbVe/WCY3uWt43XLGAgg0E4BAlbL5jUrZKR/iad3uuxfG6Yfcpe0KbJ7Zdv6u0SvvfaaWbx4cSdg9dqpSYeX9C/lvAe4XfBw7e1D8vah/vR4vXawXP//+te/Ojtt6WP8vv3bc1k7JFn9+Z69nsHy59QPtC5Q+YHLPcyeDm2nT59OntlytZYJWNIa3DnmnV+33bqiAUu6I+VqsWuEgNWyCyKng0BEAQJWRPyqhk7f2rPjZD2/ZH+Zffaznz3vrwjTvyyz2uTVnrd7VTZg+cfb/5/+RZx3mycdKty5FA1Y/vn6tyzt96XhLc8sK1QUCVhZ594t1LlzT8/rkSNHkl22rL8wtLXnBRz/Z36okdx6y3rYXfIMlmQHq2jA+vznP3/eX1ZW9RqlXwQQaL8AAaulc+zeB2vr1q3J7SJ3u+Tdd99Nnl9K39byd7Dczky3Nnls3R6E9n/hFr1FmP4Fn37IOm8HKh341q9f39cOlh0/7xZhOmCldwPz/mLOGfYKWL2ewZL2n3Xb0d/p+vCHP9x3wJLWkLdu/NrybhkW3cGS3iJ0a+RDH/oQAaul10NOC4EYAgSsGOoVjemHjOPHj5svf/nLyTNYbmfC/qK23/ffIytdig1V7hdtXpl5Oxz+LlPWX/f1+5C7q0Ma3vz3xAq1g5X1V2nue+5cL7jggsz3FJP8pWTaWvoMVtZuZdac2tuEWX1mHV90B6tIDf4aSQepXn+lKA1YvR5yt/Nmb43668SGZxuw8t4vrqKXLN0igECLBQhYLZpc/xeofXj9Zz/7mXnsscfM17/+9c4zVi5sdQtPZQJWt+d4sm4fFgkf3X4BS5/BWrBgQecBcBck/Lrydk+y6ky/DUVewEr/FaR9AFv6zFevZ9O6mXR7RqzbG78WDVhFarBvBpv3lgzp5+XSbxwrDVj2kwv8HbW8909r61t8tOiSxqkg0GgBAlajp+/84vNu1eT90pT8FV9Wm6xfqt2ev3KVFn2jUf8Me+1wSP6KsNutPvuzvIDVre9etwi7jVn2rwi7BVTp7l26vqIBq0gN7t38u91SLPsMlvtoKOkbjUqeFWvZZYLTQQCBGgQIWDUg1z1EP++3VPSjcnoFrG7PDUk/Kift1itg2fbpB9Al7+9lA5J924fPfe5zXd9s0ne1x9jbrfa9xpzd5Zdf3vVjh/r5CKNuO1iSQOvvKO7YsSPz+bO0W5GAVbQG/+N5JH/xmhewuz3k7n/2Zno92P7SO1cErLqvUIyHwGAIELBaOs/uIfcqP+y5jjFaOj2cFgIIIIBAywUIWC2f4CpPL/2O2FWORd8IIIAAAgg0SYCA1aTZUlQru1eKJoNSEEAAAQTUCRCw1E0JBSGAAAIIIIBA0wUIWE2fQepHAAEEEEAAAXUCBCx1U0JBCCCAAAIIINB0AQJW02eQ+hFAAAEEEEBAnQABS92UUBACCCCAAAIINF2AgNX0GaR+BBBAAAEEEFAnQMBSNyUUhAACCCCAAAJNFyBgNX0GqR8BBBBAAAEE1AkQsNRNCQUhgAACCCCAQNMFCFhNn0HqRwABBBBAAAF1AgQsdVNCQQgggAACCCDQdAECVtNnkPoRQAABBBBAQJ0AAUvdlFAQAggggAACCDRdgIDV9BmkfgQQQAABBBBQJ0DASk3JiRMnzObNm82TTz5pFi1alPz07NmzZu3atebkyZNm6dKlZt++fWZoaKjnz/yuQ/ShbvVQEAIIIIAAAghkChCwPJbZ2Vnz7W9/2wwPD5uf//znScA6d+6cmZiYMKtXrzYrV640R48eNcePHzfj4+Ndf+Zrh+iD9YsAAggggAACzREgYP2/uZqenjaHDh0y999/v3nkkUc6O1h252nDhg1mcnLSLFy40LgdrpmZGTN//vzcn9m27itEH81ZUlSKAAIIIIAAAgSs1BpI3yK0/71nzx6zc+fO5LagDUtjY2Nm+/btZmRkJPdnS5Ys6fQcog+WKgIIIIAAAgg0R4CA1SNg2duGU1NTneeu/IB15syZ3J/5AStEH5IldezYMUkz2iCAAAIIKBYYHR0tVN3VG4td+1+ZKtZ/oWJo3BEgYLGDxcsBAQQQQKDBAgQsnZNHwOoRsEI8PxWiD53Lh6oQQAABBGILELBiz0D2+ASsHgHL/QXg8uXLzZo1azL/ijDrZ363IfrQuXyoCgEEEEAgtgABK/YMELBEMxDqfbD8vza0f1HI+2CJ+GmEAAIIIFBQgIBVEKym5uxg1QTNMAgggAACCFQhQMCqQrV8nwSs8ob0gAACCCCAQDQBAlY0+q4DE7B0zgtVIYAAAgggIBIgYImYam9EwKqdnAERQAABBBAIJ0DACmcZsicCVkhN+kIAAQQQQKBmAQJWzeDC4QhYQiiaIYAAAgggoFGAgKVxVowhYOmcF6pCAAEEEEBAJEDAEjHV3oiAVTs5A/oCRS8MUj0+a0sqRTsEEEAAgSoECFhVqNKnWICAJaaiIQIIIIBAgwQIWA2arDaWSsBq46xyTggggAACBCzWQFQBAlZUfgZHAAEEEKhIgIBVESzdygQIWDInWiGAAAIINEuAgNWs+WpdtQSs1k0pJ4QAAggg8L4AAYtlEFWAgBWVn8ERQAABBCoSIGBVBEu3MgEClsyJVggggAACzRIgYDVrvlpXLQGrdVPKCSGAAAIIcIuQNRBbgIAVewYYHwEEEECgCgF2sKpQpU+xAAFLTEVDBBBAAIEGCRCwGjRZbSyVgNXGWeWcEEAAAQQIWKyBqAIErKj8DI4AAgggUJEAAasiWLqVCRCwZE60QgABBBBolgABq1nz1bpqCVitm1JOCAEEEEDgfQECFssgqgABKyo/gyOAAAIIVCRAwKoIlm5lAgQsmROtEEAAAQSaJUDAatZ8ta5aAlbrppQTQgABBBDgFiFrILYAASv2DDA+AggggEAVAuxgVaFKn2IBApaYioYIIIAAAg0SIGA1aLLaWCoBq42zyjkhgAACCBCwWANRBQhYUfkZHAEEEECgIgECVkWwdCsTIGDJnGiFAAIIINAsAQJWs+arddUSsFo3pZwQAggggMD7AgQslkFUAQJWVH4GRwABBBCoSICAVREs3coECFgyJ1ohgAACCDRLgIDVrPlqXbUErNZNKSeEAAIIIMAtQtZAbAECVuwZYHwEEEAAgSoE2MGqQpU+xQIELDEVDRFAAAEEGiRAwGrQZLWxVAJWG2eVc0IAAQQQIGCxBqIKELCi8jM4AggggEBFAgSsimDpViZAwJI50QoBBBBAoFkCBKxmzVfrqiVgtW5KOSEEEEAAgfcFCFgsg6gCBKyo/AyOAAIIIFCRAAGrIli6lQkQsGROtEIAAQQQaJYAAatZ89W6aglYrZtSTggBBBBAgFuErIHYAgSs2DPA+AgggAACVQiwg1WFKn2KBQhYYioaIoAAAgg0SICA1aDJamOpBKw2zirnhAACCCBAwGINRBUgYEXlZ3AEEEAAgYoECFgVwdKtTICAJXOiFQIIIIBAswQIWD3m6+jRo2bv3r3ntdq2bZtZuXKlSf98eHjYPP3002bhwoVzjjl79qxZu3atOXnypFm6dKnZt2+fGRoaStp0+1mzllPxaglYxc04AgEEEEBAvwABq+Aczc7OmqmpqU5Amp6eNsuWLUvCVt7XuXPnzMTEhFm9enUnlB0/ftyMj4+bbj8rWFojmxOwGjltFI0AAggg0EOAgFVgididprGxMbN9+3azZMmSJBxt3bo1+Z7977wve9yGDRvM5ORksrN14sQJs3nzZjMzM2Pmz5+f+7P0LliBUhvTlIDVmKmiUAQQQACBAgIErAJY9nag23myh/m39lw37tah360NVHv27DE7d+5Mbgv6QW1kZCT3Z91CW4GyVTclYKmeHopDAAEEEOhTgIAlhEvvXtnDbHDatGmT2b17d9cdrfRtRb+vM2fOzLnlmDWOsERz7NgxaVM17TZOV1PK1B3V9EuvCCCAQNUCo6OjVQ9B/zUIELCEyOmQlHdY1jNZ7GDlI7ODJVyANEMAAQQQaJQAAUs4XTY4LV682KxZs6brEVkBi2ewCFjCZUYzBBBAAIGWCBCwBBOZ9zB7elfLtrMPwN99991z3qbB/aXg8uXLk4DmP8vV7WeC0hrfhB2sxk8hJ4AAAgggkCFAwBIsi27PRfnvgzVv3jyzf//+5Hks/y8F7V8D8j5Y2dAELMECpAkCCCCAQOMECFiNm7J2FUzAatd8cjYIIIAAAv8TIGCxEqIKELCi8jM4AggggEBFAgSsimDpViZAwJI50QoBBBBAoFkCBKxmzVfrqiVgtW5KOSEEEEAAAW4RsgZiCxCwYs8A4yOAAAIIVCHADlYVqvQpFiBgialoiAACCCDQIAECVoMmq42lErDaOKucEwIIIIAAAYs1EFWAgBWVn8ERQAABBCoSIGBVBEu3MgEClsyJVgiEFOB1F1KTvhDIFiBgsTKiCnChj8rP4AMqwOtuQCee065VgIBVKzeDpQW40LMmEKhfgNdd/eaMOHgCBKzBm3NVZ8yFXtV0UMyACPC6G5CJ5jSjChCwovIzOBd61gAC9QvwuqvfnBEHT4CANXhzruqMudCrmg6KGRABXncDMtGcZlQBAlZUfgbnQs8aQKB+AV539Zsz4uAJELAGb85VnTEXelXTQTEDIsDrbkAmmtOMKkDAisrP4FzoWQMI1C/A665+c0YcPAEC1uDNuaoz5kKvajoaXwzrSTaFOMmcaIVAGQECVhk9ji0twIW+NCEdeAKsJ9lywEnmRCsEyggQsMrocWxpAS70pQnpgIBVeA3wuitMxgEIFBYgYBUm44CQAlzoQ2rSF+tJtgZwkjnRCoEyAgSsMnocW1qAC31pQjpgB6vwGuB1V5iMAxAoLEDAKkzGASEFuNCH1KQv1pNsDeAkc6IVAmUECFhl9Di2tAAX+tKEdMAOVuE1wOuuMBkHIFBYgIBVmIwDQgpwoQ+pSV+sJ9kawEnmRCsEyggQsMrocWxpAS70pQnpgB2swmuA111hMg5AoLAAAaswGQeEFOBCH1KTvlhPsjWAk8yJVgiUESBgldHj2NICXOhLE9IBO1iF1wCvu8JkHIBAYQECVmEyDggpwIU+pCZ9sZ5kawAnmROtECgjQMAqo8expQW40JcmpAN2sAqvAV53hck4AIHCAgSswmQcEFKAC31ITfpiPcnWAE4yJ1ohUEaAgFVGj2NLC3ChL01IB+xgFV4DvO4Kk3EAAoUFCFiFyTggpAAX+pCa9MV6kq0BnGROtEKgjAABq4wex5YW4EJfmpAO2MEqvAZ43RUm4wAECgsQsAqTcUBIAS70ITXpi/UkWwM4yZxohUAZAQJWGT2OLS3Ahb40IR2wg1V4DfC6K0zGAQgUFiBgFSbjgJACXOhDatIX60m2BnCSOdEKgTICBKwyehxbWoALfWlCOmAHq/Aa4HVXmIwDECgsQMAqTMYBIQW40IfUpC/Wk2wN4CRzohUCZQQIWGX0OLa0ABf60oR0wA5W4TXA664wGQcgUFiAgFWYjANCCnChD6lJX6wn2RrASeZEKwTKCBCwyuhxbGkBLvSlCemAHazCa4DXXWEyDkCgsAABqzAZB4QU0Hih11hTSPM298XcyWYXJ5kTrRAoI0DAKqPHsaUFNF7oNdZUGnpAOmDuZBONk8yJVgiUESBgldHj2NICGi/0GmsqDT0gHTB3sonGSeZEKwTKCBCwyuhxbGkBjRd6jTWVhh6QDpg72UTjJHOiFQJlBAhYZfQ4trSAxgu9xppKQw9IB8ydbKJxkjnRCoEyAgSsMnocW1pA44VeY02loQekA+ZONtE4yZxohUAZAQKWQO/o0aNm7969nZbDw8Pm6aefNgsXLjRnz541a9euNSdPnjRLly41+/btM0NDQ+f12q2dtA9BqY1rovFCr7Gmxk1spIKZOxk8TjInWiFQRoCAJdCbnp42y5YtMytXrpzT+ty5c2ZiYsKsXr06+ZkNYsePHzfj4+PidtI+BGU2sonGC73Gmho5uRGKZu5k6DjJnGiFQBkBAlYPPRuAtm7dasbGxsySJUvmtLY7Txs2bDCTk5PJbtaJEyfM5s2bzczMTPLf7qtbu/nz54v6KDPJmo/VeKHXWJPmOdRUG3Mnmw2cZE60QqCMAAGrh55/+8413bZtW7JjZQPVnj17zM6dO5PbgratDWLbt2+fE8a6tRsZGRH1UWaSNR+r8UKvsSbNc6ipNuZONhs4yZxohUAZAQJWDz0bjjZt2mR2796dhCZ/R+vMmTNmamqq89xVXsCanZ3NbSftQzLJx44dkzRT1WbjdDXlTN3Rf78aa+r/bAbrSOZONt84yZxitRodHY01NOMGFCBg9YHpnsm64oorRLtP7GDlI2v8l7TGmvpYppUfotFJY02VT0QfA+DUBxqHIFBQgIBVEMw2dwHr05/+tOj5KZ7BImBZgVem2vWvUo2/pDXW1MclpvJDcKqcmAEQMASsHosgfXvP3iK0z1jdfffdZsGCBclfES5fvtysWbOm518RZrVzf0XYq4+2rlWNF3qNNWmcf41OGmti7jQKUBMC1QsQsATG/vtgzZs3z+zfv7/zEHvee1il/6KQ98HKhtb4C1FjTYJlWnsTjU4aa6p9YgQD4iRAogkCJQUIWCUBObycgMYLvcaayilXc7RGJ401VaNfrlecyvlxNAISAQKWRIk2lQlovNBrrKmyCSjRsUYnjTWVIK7sUJwqo6VjBDoCBCwWQ1QBjRd6jTVFnaScwTU6aayJudMoQE0IVC9AwKremBG6CGj8haixJo2LSKOTxpqYO40C1IRA9QIErOqNGYGAlQjwNg2yl0IZJwKWzBgnmROtECgjQMAqo8expQU0Xug11lQauoIONDpprKkC+tJd4lSakA4Q6ClAwOpJRIMqBTRe6DXWVOUc9Nu3RieNNfXrW+VxOFWpS98I/E+AgMVKiCqg8UKvsaaok5QzuEYnjTUxdxoFqAmB6gUIWNUbM0IXAY2/EDXWpHERaXTSWBNzp1FAVhPrSeZEq2wBAhYrI6qAxguYxpqiThI7WPyBgnABlvkDBeEQtTbjWlArd+sGI2C1bkqbdUIaL2Aaa9I4qxqdNNbE3GkUkNXEepI50YodLNaAQgGNFzCNNSmcOqPRSWNNzJ1GAVlNrCeZE60IWKwBhQIaL2Aaa1I4dQQsjZMirIk1LoPCSeZEKwIWa0ChgMYLmMaaFE4dAUvjpAhrYo3LoHCSOdGKgMUaUCig8QKmsSaFU0fA0jgpwppY4zIonGROtCJgsQYUCmi8gGmsSeHUEbA0ToqwJta4DAonmROtCFisAYUCGi9gGmtSOHUELI2TIqyJNS6DwknmRCsCFmtAoYDGC5jGmhROHQFL46QIa2KNy6BwkjnRioDFGlAooPECprEmhVNHwNI4KcKaWOMyKJxkTrQiYLEGFApovIBprEnh1BGwNE6KsCbWuAwKJ5kTrQhYrAGFAhovYBprUjh1BCyNkyKsiTUug8JJ5kQrAhZrQKGAxguYxpoUTh0BS+OkCGtijcugcJI50YqAxRpQKKDxAqaxJoVTR8DSOCnCmljjMiicZE60ImCxBhQKaLyAaaxJ4dQRsDROirAm1rgMCieZE60IWKwBhQIaL2Aaa1I4dQQsjZMirIk1LoPCSeZEKwIWa0ChgMYLmMaaFE4dAUs4KRrXk8aahJy1NsOpVu7WDfaBc+9/te6sOKHGCGi8gGmsSeOEanSiJtlK0egkq7zeVjjV69220QhYbZvRhp2PxguYxpo0TqtGJ2qSrRSNTrLK622FU73ebRuNgNW2Ge1yPhovFtTU3AXI3MnmDieZk8ZWGudOoxM1ZQsQsAZoZWi8WFBTcxcgcyebO5xkThpbaZw7jU7URMAa+DWg8WJBTc1dlsydbO5wkjlpbKVx7jQ6URMBa+DXgMaLBTU1d1kyd7K5w0nmpLGVxrnT6ERNBKyBXwMaLxbU1NxlydzJ5g4nmZPGVhrnTqMTNRGwBn4NaLxYUFNzlyVzJ5s7nGROGltpnDuNTtREwBr4NaDxYkFNzV2WzJ1s7nCSOWlspXHuNDpREwFr4NeAxosFNTV3WTJ3srnDSeaksZXGudPoRE0ErIFfAxovFtTU3GXJ3MnmDieZk8ZWGudOoxM1EbAGfg1ovFhQU3OXJXMnmzucZE4aW2mcO41O1ETAGvg1oPFiQU2yZYkTTmmBV6ZGZSgZrTSup75PpsIDcaoQdwC65p3cB2CS3SlqvFhQk2wB4oQTAUu2BkK20vi6C3l+9FWtAAGrWl9VvWu8WFCTbInghBMBS7YGQrbS+LoLeX70Va0AAataX1W9a7xYUJNsieCEEwFLtgZCttL4ugt5fvRVrQABq1pfVb1rvFhQk2yJ4IQTAUu2BkK20vi6C3l+9FWtAAGrWl9VvWu8WFCTbInghBMBS7YGQrbS+LoLeX70Va0AAataX1W9a7xYUJNsieCEEwFLtgZCttL4ugt5fvRVrQABq1pfVb1rvFhQk2yJ4IQTAUu2BkK20vi6C3l+9FWtAAGrWl9VvWu8WFCTbInghBMBS7YGQrbS+LoLeX70Va0AAataX1W9a7xYUJNsieCEEwFLtgZCttL4ugt5fvRVrQABS+B74sQJs3HjRvPuu+8mrbdt22ZWrlyZ/P+jR4+avXv3dnoZHh42Tz/9tFm4cOGcns+ePWvWrl1rTp48aZYuXWr27dtnhoaGkjbdfiYoT9xE48WCmmTThxNOBCzZGgjZSuPrLuT50Ve1AgSsHr42/IyNjZnt27ebJUuWGBu2Nm3aZHbv3p389/T0tFm2bFkncGV1d+7cOTMxMWFWr16dtLOh7Pjx42Z8fNx0+1noqdd4saAm2SzjhBMBS7YGQrbS+LoLeX70Va0AAUmazCUAABgkSURBVKuH7+zsrDly5EgShtyXC1Wf+cxnzNatW5MAZsNW3pcNaRs2bDCTk5PJzpYNaZs3bzYzMzNm/vz5uT9L74KVXQoaLxbUJJtVnHAiYMnWQMhWGl93Ic+PvqoVIGAV9PV3tD760Y92bvu5bvzbh+57NlDt2bPH7Ny5M7kt6PcxMjKS+7Nuoa1g2UlzjRcLapLNJE44EbBkayBkK42vu5DnR1/VChCwCvi623nLly83a9asOe92of151o6W3QWbmprqPHflB6wzZ87k/qxowDp27FjXs9k4XeBkCzSduqNA41RTapLZ4YRTWqBtrzvZDNfbKtbrbnR0tN4TZbRKBAhYQlb3IPqNN96YhKu8r6xnstjBykfW+C9EapK9KHDCKeSumkyz3lYa13i9AoxWRoCAJdBzf0V49913d32Y3XaVFbB4BouAZQVemer/X6UaL/TUJLh4vN8EJ5mTxlYa506jEzVlCxCweqyMbuEqfevP3iK0f21og5j/gHr61mLWXxG6247+z0IvWo0XC2qSzTJOOIXcLdK4nmQzXG8rnOr1bttoBKweM5p+nyvX3D3M7v983rx5Zv/+/Z23c3B/KWjDFu+DlQ2t8QJGTbLLHE44hQx9Ms16W2lc4/UKMFoZAQJWGb2GHavxYkFNskWEE04hw4zG9SSb4Xpb4VSvd9tGI2C1bUa7nI/GiwU1yRYgTjgRsGRrIGQrja+7kOdHX9UKELCq9VXVu8aLBTXJlghOOBGwZGsgZCuNr7uQ50df1QoQsKr1VdW7xosFNcmWCE44EbBkayBkK42vu5DnR1/VChCwqvVV1bvGiwU1yZYITjgRsGRrIGQrja+7kOdHX9UKELCq9VXVu8aLBTXJlghOOBGwZGsgZCuNr7uQ50df1QoQsKr1VdW7xosFNcmWCE44EbBkayBkK42vu5DnR1/VChCwqvVV1bvGiwU1yZYITjgRsGRrIGQrja+7kOdHX9UKELCq9VXVu8aLBTXJlghOOBGwZGsgZCuNr7uQ50df1QoQsKr1VdW7xosFNcmWCE44EbBkayBkK42vu5DnR1/VChCwqvVV1bvGiwU1yZYITjgRsGRrIGQrja+7kOdHX9UKELCq9VXVu8aLBTXJlghOOBGwZGsgZCuNr7uQ50df1QoQsKr1VdW7xosFNcmWCE44EbBkayBkK42vu5DnR1/VChCwqvVV1bvGiwU1yZYITjgRsGRrIGQrja+7kOdHX9UKELCq9VXVu8aLBTXJlghOOBGwZGsgZCuNr7uQ50df1QoQsKr1VdW7xosFNcmWCE44EbBkayBkK42vu5DnR1/VChCwqvVV1bvGiwU1yZYITji1PWCxxmVrnFbNESBgNWeuSlfKBUxGiBNOhBnZGsCpfqf+RuSoGAIErBjqkcYkOMjgccKJ4CBbAzjV79TfiBwVQ4CAFUM90pgEBxk8TjgRHGRrAKf6nfobkaNiCBCwYqhHGpPgIIPHCSeCg2wN4FS/U38jclQMAQJWDPVIYxIcZPA44URwkK0BnOp36m9EjoohQMCKoR5pTIKDDB4nnAgOsjWAU/1O/Y3IUTEECFgx1CONSXCQweOEE8FBtgZwqt+pvxE5KoYAASuGeqQxCQ4yeJxwIjjI1gBO9Tv1NyJHxRAgYMVQjzQmwUEGjxNOBAfZGsCpfqf+RuSoGAIErBjqkcYkOMjgccKJ4CBbAzjV79TfiBwVQ4CAFUM90pgEBxk8TjgRHGRrAKf6nfobkaNiCBCwYqhHGpPgIIPHCSeCg2wN4FS/U38jclQMAQJWDPVIYxIcZPA44URwkK0BnOp36m9EjoohQMCKoR5pTIKDDB4nnAgOsjWAU/1O/Y3IUTEECFgx1CONSXCQweOEE8FBtgZwqt+pvxE5KoYAASuGeqQxCQ4yeJxwIjjI1gBO9Tv1NyJHxRAgYMVQjzQmwUEGjxNOBAfZGsCpfqf+RuSoGAIErBjqkcYkOMjgccKJ4CBbAzjV79TfiBwVQ4CAFUM90pgEBxk8TjgRHGRrAKf6nfobkaNiCBCwYqhHGpPgIIPHCSeCg2wN4FS/U38jclQMAQJWDPVIYxIcZPA44URwkK0BnOp36m9EjoohQMCKoR5pTIKDDB4nnAgOsjWAU/1O/Y3IUTEECFgx1CONSXCQweOEE8FBtgZwqt+pvxE5KoYAASuGeqQxCQ4yeJxwIjjI1gBO9Tv1NyJHxRAgYMVQjzQmwUEGjxNOBAfZGsCpfqf+RuSoGAIErBjqkcYkOMjgccKJ4CBbAzjV79TfiBwVQ4CAFUM90pgEBxk8TjgRHGRrAKf6nfobkaNiCBCwYqhHGpPgIIPHCSeCg2wN4FS/U38jclQMAQJWDPVIYxIcZPA44URwkK0BnOp36m9EjoohQMCKoR5pTIKDDB4nnAgOsjWAU/1O/Y3IUTEECFgx1CONSXCQweOEE8FBtgZwqt+pvxE5KoYAAauk+tmzZ83atWvNyZMnzdKlS82+ffvM0NDQeb12ayfto2SphuAgE8QJJ4KDbA3gVL9TfyNyVAwBAlYJ9XPnzpmJiQmzevVqs3LlSnP06FFz/PhxMz4+PqfXbu2kfZQos3MowUGmiBNOBAfZGsCpfqf+RuSoGAIErBLqdudpw4YNZnJy0ixcuNCcOHHCbN682czMzCT/7b66tZs/f76ojxJlErAK4hGwZGA44UTAkq2BkE79jchRMQQIWCXUbaDas2eP2blzZ3Jb0AapsbExs337drNkyZJOz93ajYyMiPooUSYBqyAewUEGhhNOIYMD60m2nmjVHAECVom5mp2dNVNTU53nrvICVrd2Z86cEfUhKfPqq6+WNKMNAggggIBigVdeeUVxdZQmFSBgSaUy2jVtB6vEqXIoAggggAACCBQQIGAVwEo3bdozWCVOlUMRQAABBBBAoIAAAasAVrqp+wvA5cuXmzVr1vT8K8KsdtI+SpTJoQgggAACCCBQswABqyR43ntYpf+iUMP7YJU8VQ5HAAEEEEAAAaEAAUsIRTMEEEAAAQQQQEAqQMCSStEOAQQQQAABBBAQChCwhFBtavbee++ZLVu2mOeee+6807r22mvN9PR05+N+/vnPf5pbb73VHD582CxatKhShv3795sVK1YYW4P9eu2118xXvvIV89RTT8353qFDh5J30L/33nvNxo0bzRVXXFFZXRprkszf22+/ndi99dZbiY1vWAWWRidqks00Ts11klVOq1gCBKxY8krGdQHq+eefn/Pu837Aufjii81LL71UecA6cuSIOXXqlFm3bl2iY//79ddfN5dddtmc79k2t912Wy0BS2NN/tLJmr///ve/5oYbbjCPPvpoEj5tm5tuuin5hIGqwqhGJ2qSXWRwaq6TrHJaxRIgYMWSVzJuXsCy/6q1HwH02GOPma1bt9ayg2Vr2bFjh3nkkUfMhRdemAQoGxQOHjw453t218q+U77bwbL/3+7I2eDl776FINZYU6+AZXf+7C6fnTf3ld6lCGGTroO5662qcT1RU+95sy00Oskqp1UsAQJWLHkl43bbwXIXlbpuEdqdF3tbywaq4eFhc8899yQfQ2SDwgMPPJB8z/38oosu6gSsF154wSxevLizyxWSVmNNvQJW+vzTO1ohfVxfGp2oSTbTODXXSVY5rWIJELBiySsZV1PAss8WuV0p+xmNBw4cMOPj48btvlx55ZWd77m29hmjVatWVRKu7BRprKlIwHLPa1111VWVGWl10jh31CS78OEkc6KVbgEClu75qbw6TQHLnqx9HsTuRp0+fTr5X/vAu73l9eqrr5pLLrmk84yWCw72oXj7WY+7du3qPJgfGk1jTe4cu82f3Zm4/vrrzfr16ysNV64WjU7UJHs14NRcJ1nltIohQMCKoa5oTG0Byz0/dOmll5rrrruu85C23c2ygct9z/8X7htvvDHn4fjQvBpr6hWw7Lza26kPPfRQ5y8wQ7uk+9PoRE2yWcepuU6yymkVQ4CAFUNd0ZjaApbddbnrrruM/V/7sPvQ0FDnNp3d1Xr44YeTv3b0A5b/wHsVfyWnsaZuAStGuLL1aHSiJtnFBqfmOskqp1UMAQJWDHVFY2oLWO7Wn31riPRfwdn3dnLf8wOWeysC+zB+1ttNlOXWWFO3gGVv99x5553nnXbV74Wl0YmaZKsfp+Y6ySqnVQwBAlYMdcZEAAEEEEAAgVYLELBaPb2cHAIIIIAAAgjEECBgxVBnTAQQQAABBBBotQABq9XTy8khgAACCCCAQAwBAlYMdcZEAAEEEEAAgVYLELBaPb2cHAIIIIAAAgjEECBgxVBnTAQQQAABBBBotQABq9XTm39y7vP97EfR2C/7Ts72nb/990py7+48MTHR+YzAKt7Is9cUuDfOtJ87aN8f6+WXX07ebDTGl3vfsMOHD5tFixYlJbiPpHnzzTeTd02fnp6u7GN77HhNmju3rmzdsefOrRf3nk833nhjbe9y32utpt+7TIOVc3ruuefMggULzLPPPpt8skKsr1jv79brfDVdn3rVys/rFSBg1eutZjR7sTp16lTnM+rsf7/++uvmsssum/M92+a2226LFrBceHnggQeSX4a2zmeeeabyEJM1US4s2F9+L730UhKw0r+sbX3Hjh2b8yapoSe9KXOXfhPbOmwk1u4XddVvvCqpxbVJh+Yix1bV1q/Jrn37KQpV/+OhyLloqEnT9amIHW3rESBg1eOsbhT7y2/Hjh3Jx9FceOGFSYC64YYbzMGDB+d8b+PGjcb/KBr7/7ds2ZKEszoutn6d9mNz7AXN1vnoo4/W+q9p+8tmcnLSPPbYY0l4cjtYth6782fd7K5ar3fGD7EQmjJ36XOtw6aXr61h27Zt5oILLjC33HKLih2s9KcS9DqHOn6eXtd1jFlkjFjXgaw17a6jMa9PRexoW58AAas+a1Uj+RfQ4eFhc88995idO3cm4cHuFtnvueBw0UUXdXawXnjhheRDl9etW1fL+WgJWO5k07cIY9TXlLlLL5DYO1guyNxxxx1JWNZyi9C/xezMYu+uuXV9+eWXJ/+o0HCL0F9PsdeSfz0gYNXyq6CRgxCwGjlt5Yv2/9U8MjJiDhw4YMbHxzvP91x55ZWd77m29hmoVatW1Rau7FlmbcHbOmM9D5IOWOnbFHX8y7opc+f/ErJh/Z133ok2b7YWd2vV3vK2u7BaApZdUzfddJOZmZlJdmU17GilPzA8/Q+J8leg/nuo4zUmrU7b9UlaN+3qESBg1eOschT7C8fuRp0+fTr5X/uMkw0Mr776qrnkkks6z2i554xWrFhhZmdnza5duyp9iDtrG97+grYBz+6u2RrsrcsYD9xq2MFyYaEJc+fPZcxfjOnbqpoCVtbFIfYzWTF2ZqUXSQ3PXvm1+g+5x74+SQ1pV48AAaseZ5WjuL8SvPTSS811112XBBZ7sbC7WfaXt/ue/y/qN954Y87D8XWfWOxnQ9IBK8YzWNa8iXNn644VHPL+As0+j1XX7e4ir5VYTq5Gu67tYwPuH1Mxw3HazdrU+ZhCkXmLfX0qUittqxcgYFVvrHYEezG46667kttw9mF3+5CmC1N2V8v+1ZB9cNsPWP4D73XsIKUv7LGfvUgHLLe7d9VVVyW/qOuqrwlzF+P2qeTFpu1tGtJOtr777rsv2a2N9XYk6TCs5Rahhtun3XZl63r9S9Y5beILELDiz0G0CtwvGvu2A/bhdvdl/4X49ttvd76XvqjV/ddg/nsp1fE+U90mRMP7YNn6mjJ3/s6RlgeltQUsO58anfyH7zW8L5d10rST5q4Tmq5P0X6ZMHCmAAGLhYEAAggggAACCAQWIGAFBqU7BBBAAAEEEECAgMUaQAABBBBAAAEEAgsQsAKD0h0CCCCAAAIIIEDAYg0ggAACCCCAAAKBBQhYgUHpDgEEEEAAAQQQIGCxBhBAAAEEEEAAgcACBKzAoE3vzv/YBy3vfdN007rq9+fOjhn7A4PrOm/GQQABBDQKELA0zkqkmrLeNf2ZZ54x09PTtX72YKTTb/Sw6blLf4Bwo0+O4hFAAIEGChCwGjhpVZWc9QGv9kOWDx48GPUjO6o63zb16z6bMP2O/PYDuu273/OFAAIIIFCvAAGrXm/Vo7GDpXp6ChWn8SNFCp0AjRFAAIGGCxCwGj6Bocv3P38s9uf+hT63Qekv/QHUg3LenCcCCCCgSYCApWk2IteSfm7H3nYaGxszL7/8MrcII8+NdHgXkNevX2/WrVsnPYx2CCCAAAKBBQhYgUGb3J0NVA8//HDnoXZuMzVrNt1fET700EM8d9WsqaNaBBBooQABq4WT2u8psYPVr1z84whX8eeAChBAAAFfgIDFepgjYHex7F8O2q8FCxaYZ5991lxxxRUoKRc4cuSIufPOO8+rkvfCUj5xlIcAAq0VIGC1dmo5MQQQQAABBBCIJUDAiiXPuAgggAACCCDQWgECVmunlhNDAAEEEEAAgVgCBKxY8oyLAAIIIIAAAq0VIGC1dmo5MQQQQAABBBCIJUDAiiXPuAgggAACCCDQWgECVmunlhNDAAEEEEAAgVgCBKxY8oyLAAIIIIAAAq0VIGC1dmo5MQT+v4D9AOh7773XbNy4cc4bx+Z9v5ddv8f16tf93PZ/3333mQceeKDr52CGrKNoX36NF110Ucd3yZIlndr97/OGvdLZpx0C7RAgYLVjHjkLBLoK2M+VtO/Qf/DgwTmBJe/7sTnTn4uZV88//vEP893vftc88sgjZmhoqNay82r0v//222+bHTt2RKmvVgwGQwCB8wQIWCwKBAZAwH5WYdYv+vT3/Y/cufbaazsf/G1Dwy9+8QvzzjvvmFOnTpkHH3zQ7Nq1KwkOf/nLXzofr+Qo/Y/oyevThrt77rnH3HLLLeZrX/ta56OZRkZGkv7eeustc/vtt5utW7ea/fv3m3379iXdp+s6dOhQ0ib9lXXMhRdeOGcnz57XrbfemnwklB3XGV1wwQXm+uuvN2+++WbSbfojh9xnP7oa77jjjuTY8fFxc/PNN3dqt+fh1+dbuHMbgOXHKSIwkAIErIGcdk560ARskMgKIv737S//Z555phOqbEBZvHixWbdunbE/s+HBfTalPe7VV19NfuZ/pXd1uvXpPvfSBQ3b1oY326cde8WKFUmYst8/duxYJ0Sl63LH+HV0O8ad8/3335+EKHsb0o7jn5M/hg1TNoQ9//zzc3b//BrTx/q1u/p8Cxv0tmzZYm688cZkbL4QQKB9AgSs9s0pZ4TAeQJ5HwbtdmdWrlxpbrjhBvPoo492ntHyw9L09HQnbNlj/HDhBkvvhtkdqm59vvDCC3OCkwtFExMTmc+LuXH88JNVR9b0+8e4Z63s7tOqVas6ITEdmOzu07Zt284Lkbb/9PNa7thrrrlmTu3u+3m+ebtvLGEEEGi+AAGr+XPIGSDQVcCGgazdEj8knDlzxjz88MOd3SvboQtYjz/+uLG7Pe4B+ayHwbNuQWY9o+R/74knnjDXXXddJ9D5YcR/Xsy/1edO1N6yS4cZHyHvGLdblN5Zy3vA3fYzOTnZ2blzY/jPrvkPsn/84x/vPOvmf9/62nNKf3GbkBcvAu0VIGC1d245MwQSAckD7n/729/OC1hu1+eLX/zinOe30v3l3ULLCliuT3vLzQ9R/m6X/yyUfb7LD3557fwH3NPjpnfS3PNT9nkyd8vTP6cXX3zxvJ219G1IP1Da57Xcufz73//uWPkPuKfPg6WJAALtFyBgtX+OOcMBF+j2gPuBAweSZ6tsm5tuusnMzMwkO0o2pIyNjZmXX37Z2PDl38ry+7MhIuv5JEverU8/iNhw5Pdpw4gbLx2WbEB78sknM+ty09ztmOHh4c5zV6dPn+4885Ue3537woULk9uh7lk0fwxXY7faXZt0yPMfruftGwb8Bcrpt1aAgNXaqeXEEPifQN4D7v5D5a6du4118cUXJyHGBoysdu4B96xbcf5zS+5Bdtu/32e6Jv+/0w+/+2PY4GN3mOwD5/Z/sx5wt2NlHXP48OFkp2n9+vXJc1V+6LG38PyH9v3js27j+TXaPt2x/vdHR0fn1JdnwTpFAIF2ChCw2jmvnBUCCCCAAAIIRBQgYEXEZ2gEEEAAAQQQaKcAAaud88pZIYAAAggggEBEAQJWRHyGRgABBBBAAIF2ChCw2jmvnBUCCCCAAAIIRBQgYEXEZ2gEEEAAAQQQaKcAAaud88pZIYAAAggggEBEgf8DlZV5paS5pZgAAAAASUVORK5CYII=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6" name="AutoShape 8" descr="data:image/png;base64,iVBORw0KGgoAAAANSUhEUgAAAlgAAAFzCAYAAADi5Xe0AAAgAElEQVR4Xu2dbawdVdXHt9D20l5bJBETvmgsEGtaYsglMbEEX2rAfsCgCVigpU2qNNY0oClwQ7i0tForfSFgyuVeRG410YaIBVKSYpSI4YuRmoIVMTHhky8NNI0NNH6o9Hn28Ozz7DudOWfNmT2z18z8zhfoOWuvvfZvrdnnf/feZ+YDZ//3ZXhBAAIQgAAEIAABCAQj8AEEVjCWOIIABCAAAQhAAAIJAQQWhQABCEAAAhCAAAQCE0BgBQaKOwhAAAIQgAAEIIDAogYgAAEIQAACEIBAYAIIrMBAcQcBCEAAAhCAAAQQWNQABCAAAQhAAAIQCEwAgRUYKO4gAAEIQAACEIAAAosagAAEIAABCEAAAoEJILACA8UdBCAAAQhAAAIQQGBRAxCAAAQgAAEIQCAwAQRWYKC4gwAEIAABCEAAAggsagACEIAABCAAAQgEJoDACgwUdxCAAAQgAAEIQACBRQ1AAAIQgAAEIACBwAQQWIGB4g4CEIAABCAAAQggsKgBCEAAAhCAAAQgEJgAAiswUNxBAAIQgAAEIAABBBY1AAEIQAACEIAABAITQGAFBoo7CEAAAhCAAAQggMCiBiAAAQhAAAIQgEBgAgiswEBxBwEIQAACEIAABBBY1AAEIAABCEAAAhAITACBFRgo7iAAAQhAAAIQgAACixqAAAQgAAEIQAACgQkgsAIDxR0EIAABCEAAAhBAYFEDEIAABCAAAQhAIDABBFZgoLiDAAQgAAEIQAACCCxqAAIQgAAEIAABCAQmgMAKDBR3EIAABCAAAQhAAIFFDUAAAhCAAAQgAIHABBBYgYHiDgIQgAAEIAABCCCwqAEIQAACEIAABCAQmAACKzBQ3EEAAhCAAAQgAAEEFjUAAQhAAAIQgAAEAhNAYAUGijsIQAACEIAABCCAwKIGIAABCEAAAhCAQGACCKzAQLW4O3PmjPnCF75gHn/8cfOJT3xCS1jEAQEIQAACEOgEAQRWC9O8Z88es3nz5t7IfvSjH5n169dnjtQKsauvvtq8+eab5ne/+12mGJPY/PGPfzRjY2O5NH/961+bFStWJJ+nbf3PfAfvvfee+da3vmUee+wxc9NNN5mf/OQnZmRkpGfixvmxj33M/PnPfzajo6OtyaZj/vvf/z5zTB/5yEfOydff//73hPFf//pXk8XE9zk+Pm6+//3vz/LtePqfpWspKxi/vgbF4LdP10FWzJL+d+3aZWwMJ0+e7MvE9W1r6ac//amZN2/erHpsYx215oJgIBBoIAEEVgOT1i/kvC+kPJHl7LO+sF0/EhupwMqzyxNZvr1v43+R9xOQTU3vMALr4MGD5qtf/WpvyGmmaZ/pz0MIrEExuODSdu79tMgpI7D6tfXr3dUYAqupVwtxQ0AnAQSWzrwMFZUTHfYv+d/85jdm48aN5hvf+Ia57bbbkhUg/6/29EpSnsDyBU4/EZYVsPuCc33PmTOntyLlRJH7os2KLy3wsvz0azcURCWNfDGUJz6zVvt++ctfmm9+85vmgQceMOlVqrTASrPLElh+H359Za12uhXHfjFYf/7KpKsDP7Y8wZzXf9b7EmHuxn/s2LFk9RWBpaT4CQMCLSGAwGpJIu0w3BfNpz71KfPkk0+aL33pS7lnsPwvOds2SzxJbPLwZa0K+F+Ev/3tb80nP/nJXsz/+c9/crf5/NUqKzYuuuii5Atx0DZZ1rjyhIt0FSO9KuKLFH8rdffu3Ymw9WNMr9pItm7tFqFEYPm537lzp1m5cqVJM81aFfNjKCKwXnzxRbN06dJZ6ZfEkCew7PvD9p8WWJdffvk5Qt4P1ObhwIEDvT84XPt+NdiiaYKhQAACNRFAYNUEuo5u/C/Q73znO+YPf/hDrsByX/aTk5NmZmYm8wyWxCZrXFkrFL4AtF9kf/rTn8zChQuN5HyXbetisVtgtt3+/fvPWaHpt03pREoZgZW35eRWirIEjBNgP/zhD2edi3Pc8kRW0RUsx8fG8r3vfa8nMHxx5vv88Y9/bH7wgx/MEmFFBM6vfvUrY4V8WrjY/PSLwdn7LKUrR76Q8vtPC6wPfvCDyVm0rDNZWfXqC8P0Km8d1y19QAAC7SSAwGpZXrNERvpLPL3SZX9tmD7kLrEpsnplbf1Votdee80sWrSoJ7AGrdSkxUv6SznvALcTHs7eHpK3h/rT/Q1awXL+//Wvf/VW2tJtfN/+9lzWCkmWP5/noDNYfk59QesElS+43GH2tGg7depUcmbLxVpGYEljcGPMG1+/1bqiAku6IuVisTWCwGrZhMhwIBCRAAIrIvyquk5v7dl+ss4v2S+zz372s+f8ijD9ZZllkxd73upVWYHlt7f/n/4iztvmSYsKN5aiAssfr79lad+Xirc8ZlmioojAyhp7P1Hnxp7O66FDh5JVtqxfGNrY8wSO/5kvaiRbb1mH3SVnsCQrWEUF1uc///lzfllZ1TWKXwhAoP0EEFgtzbG7D9aWLVuS7SK3XfLuu+8m55fS21r+CpZbmelnk4et30Fo/wu36BZh+gs+fcg6bwUqLfjWrl071AqW7T9vizAtsNKrgXm/mHMMBwmsQWewpP6zth39la4Pf/jDQwssaQx5dePHlrdlWHQFS7pF6GrkQx/6EAKrpfMhw4JADAIIrBjUK+rTFxlHjx41X/7yl5MzWG5lwn5R2/f9e2SlQ7Giyn3R5oWZt8LhrzJl/bpv2EPuLg6pePPviRVqBSvrV2nuPTfW8847L/OeYpJfSqZZS89gZa1WZuXUbhNm+cxqX3QFq0gMfo2khdSgXylKBdagQ+42b3Zr1K8TK56twMq7X1xFlyxuIQCBFhNAYLUouf4XqD28/rOf/cw8+uij5utf/3rvjJUTW/3EUxmB1e8cT9b2YRHx0e8LWHoGa/78+b0D4E5I+HHlrZ5kxZm+DUWewEr/CtIewJae+Rp0Nq0fk35nxPrd+LWowCoSg70ZbN4tGdLn5dI3jpUKLPvkAn9FLe/+aW29xUeLpjSGAoFGE0BgNTp95waft1WT96Up+RVflk3Wl2q/81cu0qI3GvVHOGiFQ/Irwn5bffazPIHVz/egLcJ+fZb9FWE/gSpdvUvHV1RgFYnB3c2/35Zi2TNY7tFQ0huNSs6KtWyaYDgQgEANBBBYNUCuu4th7rdU9FE5gwRWv3ND0kflpLkNEljWPn0AXXJ/LyuQ7G0fPve5z/W92aTP1bax2632XmOO3aWXXtr3sUPDPMKo3wqWRND6K4rbt2/PPH+W5lZEYBWNwX88j+QXr3kCu98hd//Zm+l6sP7SK1cIrLpnKPqDQDcIILBammd3yL3Khz3X0UdL08OwIAABCECg5QQQWC1PcJXDS98Ru8q+8A0BCEAAAhBoEgEEVpOypShWVq8UJYNQIAABCEBAHQEElrqUEBAEIAABCEAAAk0ngMBqegaJHwIQgAAEIAABdQQQWOpSQkAQgAAEIAABCDSdAAKr6RkkfghAAAIQgAAE1BFAYKlLCQFBAAIQgAAEINB0AgispmeQ+CEAAQhAAAIQUEcAgaUuJQQEAQhAAAIQgEDTCSCwmp5B4ocABCAAAQhAQB0BBJa6lBAQBCAAAQhAAAJNJ4DAanoGiR8CEIAABCAAAXUEEFjqUkJAEIAABCAAAQg0nQACq+kZJH4IQAACEIAABNQRQGCpSwkBQQACEIAABCDQdAIIrKZnkPghAAEIQAACEFBHAIGVSsnx48fNpk2bzBNPPGEWLlyYfHrmzBmzevVqc+LECbNkyRKzd+9eM3fu3IGf+a5D+FBXPQQEAQhAAAIQgEAmAQSWh+XYsWPm29/+thkZGTE///nPE4F19uxZMzExYVauXGmWL19uDh8+bI4ePWrGx8f7fubTDuGD+oUABCAAAQhAoDkEEFj/l6vp6Wlz8OBBc99995mHH364t4JlV57Wr19vJicnzYIFC4xb4ZqZmTHz5s3L/czaulcIH80pKSKFAAQgAAEIQACBlaqB9Bah/ffu3bvNjh07km1BK5bWrVtntm3bZkZHR3M/W7x4cc9zCB+UKgQgAAEIQAACzSGAwBogsOy24dTUVO/clS+wTp8+nfuZL7BC+JCU1JEjRyRm2EAAAhCAgGICY2NjhaK7akOxuf+VqWL+CwWDcY8AAosVLC4HCEAAAhBoMAEEls7kIbAGCKwQ56dC+NBZPkQFAQhAAAKxCSCwYmcgu38E1gCB5X4BuGzZMrNq1arMXxFmfea7DeFDZ/kQFQQgAAEIxCaAwIqdAQSWKAOh7oPl/9rQ/qKQ+2CJ8GMEAQhAAAIFCSCwCgKryZwVrJpA0w0EIAABCECgCgIIrCqolveJwCrPEA8QgAAEIACBaAQQWNHQ9+0YgaUzL0QFAQhAAAIQEBFAYIkw1W6EwKodOR1CAAIQgAAEwhFAYIVjGdITAiskTXxBAAIQgAAEaiaAwKoZuLA7BJYQFGYQgAAEIAABjQQQWBqzYgwCS2deiAoCEIAABCAgIoDAEmGq3QiBVTtyOvQJFJ0YpPR41paUFHYQgAAEIFAFAQRWFVTxKSaAwBKjwhACEIAABBpEAIHVoGS1MVQnsEKtOIX210bmjAkCEIAABKongMCqnjE99CHgC6Kyq1lWpCGwKDcIQAACENBAAIGlIQsdjgGB1eHkM3QIQAACLSaAwGpxcpswNARWE7JEjBCAAAQgUJQAAqsoMeyDEkBgBcWJMwhAAAIQUEIAgaUkEV0NA4HV1cwzbghAAALtJoDAand+1Y8OgaU+RQQIAQhAAAJDEEBgDQGNJuEIILDCscQTBCAAAQjoIYDA0pOLTkaCwOpk2hk0BCAAgdYTQGC1PsW6B4jA0p0fooMABCAAgeEIILCG40arQAQQWIFA4gYCEIAABFQRQGCpSkf3gkFgdS/njBgCEIBAFwggsLqQZcVjRGApTg6hQQACEIDA0AQQWEOjo2EIAgisEBTxAQEIQAAC2gggsLRlpGPxILA6lnCGCwEIQKAjBBBYHUm01mEisLRmhrggAAEIQKAMAQRWGXq0LU0AgVUaIQ4gAAEIQEAhAQSWwqR0KSQEVpeyzVghAAEIdIcAAqs7uVY5UgSWyrQQFAQgAAEIlCSAwCoJkOblCCCwyvGjNQQgAAEI6CSAwNKZl85EhcDqTKoZKAQgAIFOEUBgdSrd+gaLwNKXEyKCAAQgAIHyBBBY5RnioQQBBFYJeDSFAAQgAAG1BBBYalPTjcAQWN3IM6OEAAQg0DUCCKyuZVzZeBFYyhJCOBCAAAQgEIQAAisIRpwMSwCBNSw52kEAAhCAgGYCCCzN2elAbAisDiSZIUIAAhDoIAEEVgeTrmnICCxN2SAWCEAAAhAIRQCBFYokfoYigMAaChuNIAABCEBAOQEElvIEtT08BFbbM8z4IAABCHSTAAKrm3lXM2oElppUEAgEIAABCAQkgMAKCBNXxQkgsIozowUEIAABCOgngMDSn6NWR4jAanV6GRwEIACBzhJAYHU29ToGjsDSkQeigAAEIACBsAQQWGF54q0gAQRWQWCYQwACEIBAIwggsBqRpvYGicBqb24ZGQQgAIEuE0BgdTn7CsaOwFKQBEKAAAQgAIHgBBBYwZHisAgBBFYRWthCAAIQgEBTCCCwmpKplsaJwGppYhkWBCAAgY4TQGANKIDDhw+bPXv2nGO1detWs3z5cpP+fGRkxDz11FNmwYIFs9qcOXPGrF692pw4ccIsWbLE7N2718ydOzex6fdZ2+sTgdX2DDM+CEAAAt0kgMAqmPdjx46ZqampnkCanp42S5cuTcRW3uvs2bNmYmLCrFy5sifKjh49asbHx02/zwqG1khzBFYj00bQEIAABCAwgAACq0CJ2JWmdevWmW3btpnFixcn4mjLli3Je/bfeS/bbv369WZycjJZ2Tp+/LjZtGmTmZmZMfPmzcv9LL0KViDUxpgisBqTKgKFAAQgAIECBBBYBWDZ7UC38mSb+Vt7zo3bOvTdWkG1e/dus2PHjmRb0Bdqo6OjuZ/1E20FwlZtisBSnR6CgwAEIACBIQkgsITg0qtXtpkVThs3bjS7du3qu6KV3lb0fZ0+fXrWlmNWP8IQzZEjR6Smauw2TL8fyitTY8aJrWGD831M3T6sF9pBAAIQiEtgbGwsbgD0HoQAAkuIMS2S8pplncliBSsfMitYwgLEDAIQgAAEGkUAgSVMlxVOixYtMqtWrerbIktgcQYLgSUsM8wgAAEIQKAlBBBYgkTmHWZPr2pZO3sA/q677pp1mwb3S8Fly5YlAs0/y9XvM0FojTdhBavxKWQAEIAABCCQQQCBJSiLfuei/PtgzZkzx+zbty85j+X/UtD+GpD7YGWDRmAJChATCEAAAhBoHAEEVuNS1q6AEVjtyiejgQAEIACB9wkgsKiEqAQQWFHx0zkEIAABCFREAIFVEVjcygggsGScsIIABCAAgWYRQGA1K1+tixaB1bqUMiAIQAACEGCLkBqITQCBFTsD9A8BCEAAAlUQYAWrCqr4FBNAYIlRYQgBCEAAAg0igMBqULLaGCoCq41ZZUwQgAAEIIDAogaiEkBgRcVP5xCAAAQgUBEBBFZFYHErI4DAknHCCgIhCZR9sHpeLPaB67wgAIH3CSCwqISoBBBYUfHTeUcJILA6mniGXSsBBFatuOksTQCBRU1AoH4C/nUXovfQ/kLEhA8IxCaAwIqdgY73j8DqeAEw/CgEuO6iYKfTjhFAYHUs4dqGy0SvLSPE0wUCXHddyDJjjE0AgRU7Ax3vn4m+4wXA8KMQ4LqLgp1OO0YAgdWxhGsbLhO9towQTxcIcN11IcuMMTYBBFbsDHS8fyb6jhcAw49CgOsuCnY67RgBBFbHEq5tuEz02jJCPF0gwHXXhSwzxtgEEFixM9Dx/pnoO14AgYfP/Z1kQLnuZJywgkAZAgisMvRoW5oAE31phDjwCCCwZOXAdSfjhBUEyhBAYJWhR9vSBJjoSyPEQYbACvXIlrbeQJPrjssGAtUTQGBVz5ge+hBgoqc8QhKgnmQ04STjhBUEyhBAYJWhR9vSBJjoSyPEQc4KVtntQrsKxgrW4PJqM6fBo8cCAvkEEFhUR1QCCKyo+FvXOfUkSym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SgcaJ3MYUcp/X1ytRYaJf4SxHQWE8akwQnjVkhprYRQGC1LaMNG4/GiR6B1bAiYgWrcMI0XneFB0EDCCgngMBSnqC2h6dxovdjCsE/tL8QMbXVh8Z60sgaThqzQkxtI4DAaltGGzYejRO9xpgaltZo4ZI7GXo4yThhBYEyBBBYZejRtjQBjRO9xphKg+6IA3InSzScZJywgkAZAgisMvRoW5qAxoleY0ylQXfEAbmTJRpOMk5YQaAMAQSWgN7hw4fNnj17epYjIyPmqaeeMgsWLDBnzpwxq1evNidOnDBLliwxe/fuNXPnzj3Haz87qQ9BqI0z0TjRa4ypcYmNFDC5k4GHk4wTVhAoQwCBJaA3PT1tli5dapYvXz7L+uzZs2ZiYsKsXLky+cwKsaNHj5rx8XGxndSHIMxGmmic6DXG1MjkRgia3Mmgw0nGCSsIlCGAwBpAzwqgLVu2mHXr1pnFixfPsrYrT+vXrzeTk5PJatbx48fNpk2bzMzMTPJv9+pnN2/ePJGPMknW3FbjRK8xJs051BQbuZNlA04yTlhBoAwBBNYAev72nTPdunVrsmJlBdXu3bvNjh07km1Ba2uF2LZt22aJsX52o6OjIh9lkqy5rcaJXmNMmnOoKTZyJ8sGnGScsIJAGQIIrAH0rDjauHGj2bVrVyKa/BWt06dPm6mpqd65qzyBdezYsVw7qQ9Jko8cOSIxU2WzYfr9cOxdzt2kP2yAvo+p24f1YozGmIYfTbdakjtZvuEk4xTLamyMpz7EYh+yXwTWEDTdmazLLrtMtPrEClY+ZI1/SWuMaYgyrbxJWUGcF2CZRwqRO1na4STjhBUEyhBAYA1BzwmsT3/606LzU5zBQmC5Vbohyk1tEwSW2tQMDAyBNRARBhAoTQCBNQBhenvPbhHaM1Z33XWXmT9/fvIrwmXLlplVq1YN/BVhlp37FeEgH6UzrdSBxoleY0wa0+dzChFfCH/kTpYJOMk4YQWBMgQQWAJ6/n2w5syZY/bt29c7xJ53D6v0Lwq5D1Y2aI0TvcaYBGVau4lGThpjqj0xgg7hJICECQRKEkBglQRI83IENE70GmMqR7ma1ho5aYypGvrlvMKpHD9aQ0BCAIEloYRNZQQ0TvQaY6osASUca+SkMaYSiCtrCqfK0OIYAj0CCCyKISoBjRO9xpiiJimnc42cNMZE7jQSICYIVE8AgVU9Y3roQ0DjF6LGmDQWkUZOGmMidxoJEBMEqieAwKqeMT0gsBICZe7vpLGINIoZjTGRO40EiAkC1RNAYFXPmB4QWAisAVeBfxf+MkIUgSWbbuAk44QVBMoQQGCVoUfb0gQ0TvQaYyoNugIHGjlpjKkC9KVdwqk0QhxAYCABBNZARBhUSUDjRK8xpipzMKxvjZw0xjQs3yrbwalKuviGwPsEEFhUQlQCGid6jTFFTVJO5xo5aYyJ3GkkIIvJ1ZPMWm5VZhtc3guWsQkgsGJnoOP9a/xC1BiTxjLRyEljTOROIwFZTAgsGSessgkgsKiMqAQ0fiFqjClqkljB4hegfQow1A8UtNd4iPj8uSWEP3zoJoDA0p2f1kenUcxojEljIWjkpDEmcqeRgCwm6knGCStWsKgBhQQ0TmAaY1KYOqORk8aYyJ1GArKYqC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mBRXT0JzsdkrU2Ni27QhNS5DBycZJ6wQWNSAQgIaJzCNMSlMHQJLmBQElhCUQjPmAoVJaVBIHzj7v68GxUuoLSOgcQLTGJPGtGvkpD2mEHn0xzisP42chh1Lle3gVCXd9vtGYLU/x70R8pe0LNlMqs3lpDF3xCSrJ41WGnOnkRMxsUXY+RpAYMlKgEm1uZw05o6YZPWk0Upj7jRyIiYEVudrIMTWgg8xhD+NE5jGmDQWr0ZOxCSrFI2cZJHXawWnenm3rTe2CNuW0T7j0ThZEFNzC5DcyXIHJxknjVYac6eREzGxgtX5GtA4WRBTc8uS3MlyBycZJ41WGnOnkRMxIbA6XwMaJwtiam5ZkjtZ7uAk46TRSmPuNHIiJgRW52tA42RBTM0tS3Inyx2cZJw0WmnMnUZOxITA6nwNaJwsiKm5ZUnuZLmDk4yTRiuNudPIiZgQWJ2vAY2TBTE1tyzJnSx3cJJx0milMXcaORETAqvzNaBxsiCm5pYluZPlDk4yThqtNOZOIydiQmB1vgY0ThbEJCtLx0lmLbdq2wODqSdZ7jVykkVerxWc6uXdtt64D1bbMtpnPBonC2KSFSACqxgnKxzLMvN9IETz+YfiJMtwvVYa56d6CdBbGQIIrDL0GtZW42RBTLIi8jnJWvS3CuGP3MkyAScZJ41WGnOnkRMxsUXY+RrQOFkQk6ws4QQnSyDUapHGepJluF4rONXLu229sYLVtoyyRZgQYEun+i0djV8+xCSb0DRykkVerxWc6uXdtt4QWG3LKAILgTWgptu8CqLxC5GYmjvJasxdc2l2L3IEVodyrnGyICZZAcIJTmwRymogpJXG6y7k+PBVLQEEVrV8VXnXOFkQk6xE4AQnBJasBkJaabzuQo4PX9USQGBVy1eVd42TBTHJSgROcEJgyWogpJXG6y7k+PBVLQEEVrV8VXnXOFkQk6xE4AQnBJasBkJaabzuQo4PX9USQGAJ+B4/ftxs2LDBvHtiynwAABkbSURBVPvuu4n11q1bzfLly5P/P3z4sNmzZ0/Py8jIiHnqqafMggULZnk+c+aMWb16tTlx4oRZsmSJ2bt3r5k7d25i0+8zQXhiE42TBTHJ0gcnOCGwZDUQ0krjdRdyfPiqlgACawBfK37WrVtntm3bZhYvXmys2Nq4caPZtWtX8u/p6WmzdOnSnuDKcnf27FkzMTFhVq5cmdhZUXb06FEzPj5u+n0WOvUaJwtikmUZTnBCYMlqIKSVxusu5PjwVS0BBNYAvseOHTOHDh1KxJB7OVH1mc98xmzZsiURYFZs5b2sSFu/fr2ZnJxMVrasSNu0aZOZmZkx8+bNy/0svQpWthQ0ThbEJMsqnOCEwJLVQEgrjdddyPHhq1oCCKyCfP0VrY9+9KO9bT/nxt8+dO9ZQbV7926zY8eOZFvQ9zE6Opr7WT/RVjDsxFzjZEFMskzCCU4ILFkNhLTSeN2FHB++qiWAwCrA123nLVu2zKxateqc7UL7edaKll0Fm5qa6p278gXW6dOncz8rKrCOHDnSdzQbpt//OPSDcKduLwAxZUpMMnZwglP62m3bdSfLcL1Wsa67sbGxegdKb5UQQGAJsbqD6DfccEMirvJeWWeyWMHKh6zxL0Rikl0UcIJTyFU1Gc16rTTWeL0E6K0MAQSWgJ77FeFdd93V9zC7dZUlsDiDhcByX0SCcss00TjRE5Msm3CScdJopTF3GjkRUzYBBNaAyugnrtJbf3aL0P7a0Aox/4B6emsx61eEbtvR/yx00WqcLIhJlmU4wSnkapHGepJluF4rONXLu229IbAGZDR9nytn7g6z+5/PmTPH7Nu3r3c7B/dLQSu2uA9WNmiNExgxyaY5OMEppOiT0azXSmON10uA3soQQGCVodewthonC2KSFRGc4BRSzGisJ1mG67WCU72829YbAqttGe0zHo2TBTHJChB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SntgssV+OyTMutXpkakxunLDVed0MPhoa1E0Bg1Y48XocaJwtiktUDnOCEwJLVQNoKgTUcN1qVJ4DAKs+wMR74kpalCk5w6oqYseKj7MqR7yOUmJFVYH8r/zoe1p/GuWDYsdCufgIIrPqZR+tR42RBTLJygBOcEH2yGmg7JzkFLGMTQGDFzkCN/fMlLYMNJzi1/UuaGm9ujcsix0oDAQSWhizUFAOTqgw0nOCEwJLVAJzq5yTvEcvYBBBYsTNQY/8IBxlsOMEJ4SCrATjVz0neI5axCSCwYmegxv4RDjLYcIITwkFWA3Cqn5O8RyxjE0Bgxc5Ajf0jHGSw4QQnhIOsBuBUPyd5j1jGJoDAip2BGvtHOMhgwwlOCAdZDcCpfk7yHrGMTQCBFTsDNfaPcJDBhhOcEA6yGoBT/ZzkPWIZmwACK3YGauwf4SCDDSc4IRxkNQCn+jnJe8QyNgEEVuwM1Ng/wkEGG05wQjjIagBO9XOS94hlbAIIrNgZqLF/hIMMNpzghHCQ1QCc6uck7xHL2AQQWLEzUGP/CAcZbDjBCeEgqwE41c9J3iOWsQkgsGJnoMb+EQ4y2HCCE8JBVgNwqp+TvEcsYxNAYMXOQI39IxxksOEEJ4SDrAbgVD8neY9YxiaAwIqdgRr7RzjIYMMJTggHWQ3AqX5O8h6xjE0AgRU7AzX2j3CQwYYTnBAOshqAU/2c5D1iGZsAAit2BmrsH+Eggw0nOCEcZDUAp/o5yXvEMjYBBFbsDNTYP8JBBhtOcEI4yGoATvVzkveIZWwCCKzYGaixf4SDDDac4IRwkNUAnOrnJO8Ry9gEEFixM1Bj/wgHGWw4wQnhIKsBONXPSd4jlrEJILBiZ6DG/hEOMthwghPCQVYDcKqfk7xHLGMTQGDFzkCN/SMcZLDhBCeEg6wG4FQ/J3mPWMYmgMCKnYEa+0c4yGDDCU4IB1kNwKl+TvIesYxNAIEVOwM19o9wkMGGE5wQDrIagFP9nOQ9YhmbAAIrdgZq7B/hIIMNJzghHGQ1AKf6Ocl7xDI2AQRW7AzU2D/CQQYbTnBCOMhqAE71c5L3iGVsAgis2BmosX+Egww2nOCEcJDVAJzq5yTvEcvYBBBYsTNQY/8IBxlsOMEJ4SCrATjVz0neI5axCSCwYmegxv4RDjLYcIITwkFWA3Cqn5O8RyxjE0BglczAmTNnzOrVq82JEyfMkiVLzN69e83cuXPP8drPTuqjZKgG4SAjCCc4IRxkNQCn+jnJe8QyNgEEVokMnD171kxMTJiVK1ea5cuXm8OHD5ujR4+a8fHxWV772Ul9lAiz19QXDlr8EZMsE3CCkyMQohZC+PAzEsJfCB9diEl2JWClgQACq0QW7MrT+vXrzeTkpFmwYIE5fvy42bRpk5mZmUn+7V797ObNmyfyUSLMcwRWCF++j1emxoZ26SbVoR3kNCQmGVE4wUlGQGZFPVXPSdYDVhoIILBKZMEKqt27d5sdO3Yk24JWSK1bt85s27bNLF68uOe5n93o6KjIR4kwEVgF4SH6ZMDgBKc0AQSWrCbKcJL1gJUGAgisElk4duyYmZqa6p27yhNY/exOnz4t8iEJ86qrrpKYYQMBCEAAAooJvPLKK4qjIzQpAQSWlFSGXdNWsEoMlaYQgAAEIAABCBQggMAqACtt2rQzWCWGSlMIQAACEIAABAoQQGAVgJU2db8AXLZsmVm1atXAXxFm2Ul9lAiTphCAAAQgAAEI1EwAgVUSeN49rNK/KNRwH6ySQ6U5BCAAAQhAAAJCAggsISjMIAABCEAAAhCAgJQAAktKCjsIQAACEIAABCAgJIDAEoJqk9l7771nNm/ebJ599tlzhnXNNdeY6enp3uN+/vnPf5pbbrnFPPfcc2bhwoWVYti3b5+54oorjI3Bvl577TXzla98xTz55JOz3jt48GByB/177rnHbNiwwVx22WWVxaUxJkn+3n777YTdW2+9lbDxGVYBSyMnYpJlGk7N5SSLHKtYBBBYscgr6dcJqOeff37W3ed9gXPhhReal156qXKBdejQIXPy5EmzZs2ahI799+uvv24uueSSWe9Zm1tvvbUWgaUxJr90svL33//+11x//fXmkUceScSntbnxxhuTJwxUJUY1ciIm2SQDp+ZykkWOVSwCCKxY5JX0myew7F+19hFAjz76qNmyZUstK1g2lu3bt5uHH37YnH/++YmAskLhwIEDs96zq1b2TvluBcv+v12Rs8LLX30LgVhjTIMEll35s6t8Nm/ulV6lCMEmHQe5G0xVYz0R0+C8WQuNnGSRYxWLAAIrFnkl/fZbwXKTSl1bhHblxW5rWUE1MjJi7r777uQxRFYo3H///cl77vMLLrigJ7BeeOEFs2jRot4qV0i0GmMaJLDS40+vaIXk43xp5ERMskzDqbmcZJFjFYsAAisWeSX9ahJY9myRW5Wyz2jcv3+/GR8fN2715fLLL++952ztGaMVK1ZUIq5sijTGVERgufNaV155ZWWMtHLSmDtikk18cJJxwko3AQSW7vxUHp0mgWUHa8+D2NWoU6dOJf+1B97tlterr75qLrroot4ZLScc7KF4+6zHnTt39g7mh4amMSY3xn75sysT1113nVm7dm2l4srFopETMcmuBjg1l5MscqxiEEBgxaCuqE9tAsudH7r44ovNtdde2zukbVezrOBy7/l/4b7xxhuzDseHxqsxpkECy+bVbqc++OCDvV9ghuaS9qeREzHJsg6n5nKSRY5VDAIIrBjUFfWpTWDZVZc777zT2P/aw+5z587tbdPZVa2HHnoo+bWjL7D8A+9V/EpOY0z9BFYMcWXj0ciJmGSTDZyay0kWOVYxCCCwYlBX1Kc2geW2/uytIdK/grP3dnLv+QLL3YrAHsbPut1EWdwaY+onsOx2zx133HHOsKu+F5ZGTsQkq344NZeTLHKsYhBAYMWgTp8QgAAEIAABCLSaAAKr1ellcBCAAAQgAAEIxCCAwIpBnT4hAAEIQAACEGg1AQRWq9PL4CAAAQhAAAIQiEEAgRWDOn1CAAIQgAAEINBqAgisVqeXwUEAAhCAAAQgEIMAAisGdfqEAAQgAAEIQKDVBBBYrU5v/uDc8/3so2jsy97J2d75279Xkru788TERO8ZgVXcyHNQCtyNM+1zB+39sV5++eXkZqMxXu6+Yc8995xZuHBhEoJ7JM2bb76Z3DV9enq6ssf22P6alDtXVzbu2Llz9eLu+XTDDTfUdpf7QbWavneZBlaO07PPPmvmz59vnnnmmeTJCrFese7vNmi8muanQbHyeb0EEFj18lbTm52sTp482XtGnf3366+/bi655JJZ71mbW2+9NZrAcuLl/vvvT74MbZxPP/105SImK1FOLNgvv5deeikRWOkvaxvfkSNHZt0kNXTSm5K79E1s62AjYe2+qKu+8aokFmeTFs1F2lZl68dka98+RaHqPx6KjEVDTJrmpyLssK2HAAKrHs7qerFfftu3b08eR3P++ecnAur66683Bw4cmPXehg0bjP8oGvv/mzdvTsRZHZOtH6d9bI6d0GycjzzySK1/Tdsvm8nJSfPoo48m4smtYNl47Mqf5WZX1QbdGT9EITQld+mx1sFmEF8bw9atW815551nbr75ZhUrWOmnEgwaQx2fp+u6jj6L9BFrHsiqaTePxpyfirDDtj4CCKz6WKvqyZ9AR0ZGzN1332127NiRiAe7WmTfc8Lhggsu6K1gvfDCC8lDl9esWVPLeLQILDfY9BZhjPiakrt0gcRewXJC5vbbb0/EspYtQn+L2TGLvbrm6vrSSy9N/qjQsEXo11PsWvLnAwRWLV8FjewEgdXItJUP2v+reXR01Ozfv9+Mj4/3zvdcfvnlvfecrT0DtWLFitrElR1l1hK8jTPWeZC0wEpvU9Txl3VTcud/CVmx/s4770TLm43Fba3aLW+7CqtFYNmauvHGG83MzEyyKqthRSv9wPD0HxLlZ6DhPdRxjUmj0zY/SePGrh4CCKx6OKvsxX7h2NWoU6dOJf+1Z5ysYHj11VfNRRdd1Duj5c4ZXXHFFebYsWNm586dlR7izlqGt1/QVuDZ1TUbg926jHHgVsMKlhMLTcidn8uYX4zpbVVNAitrcoh9JivGyqx0ktRw9sqP1T/kHnt+kjLErh4CCKx6OKvsxf1K8OKLLzbXXnttIljsZGFXs+yXt3vP/4v6jTfemHU4vu6BxT4bkhZYMc5gWeZNzJ2NO5ZwyPsFmj2PVdd2d5FrJRYnF6Ota3tswP0xFVMcp7lZNnUeUyiSt9jzU5FYsa2eAAKresZqe7CTwZ133plsw9nD7vaQphNTdlXL/mrIHtz2BZZ/4L2OFaT0xB777EVaYLnVvSuvvDL5oq4rvibkLsb2qeRi03abhjQnG9+9996brNbGuh1JWgxr2SLUsH3ab1W2rutfUufYxCeAwIqfg2gRuC8ae9sBe7jdvexfiG+//XbvvfSkVvevwfx7KdVxn6l+CdFwHywbX1Ny568caTkorU1g2Xxq5OQfvtdwXy7LSdNKmpsnNM1P0b5M6DiTAAKLwoAABCAAAQhAAAKBCSCwAgPFHQQgAAEIQAACEEBgUQMQgAAEIAABCEAgMAEEVmCguIMABCAAAQhAAAIILGoAAhCAAAQgAAEIBCaAwAoMFHcQgAAEIAABCEAAgUUNQAACEIAABCAAgcAEEFiBgTbdnf/YBy33vmk607ri93Nn+4z9wOC6xk0/EIAABDQSQGBpzEqkmLLumv7000+b6enpWp89GGn4je42nbv0A4QbPTiChwAEINBAAgisBiatqpCzHvBqH7J84MCBqI/sqGq8bfLrnk2YviO/fUC3vfs9LwhAAAIQqJcAAqte3qp7YwVLdXoKBafxkSKFBoAxBCAAgYYTQGA1PIGhw/efPxb7uX+hx9YVf+kHUHdl3IwTAhCAgCYCCCxN2YgcS/rcjt12WrdunXn55ZfZIoycG2n3TiCvXbvWrFmzRtoMOwhAAAIQCEwAgRUYaJPdWUH10EMP9Q61s83UrGy6XxE++OCDnLtqVuqIFgIQaCEBBFYLkzrskFjBGpZc/HaIq/g5IAIIQAACPgEEFvUwi4BdxbK/HLSv+fPnm2eeecZcdtllUFJO4NChQ+aOO+44J0ruhaU8cYQHAQi0lgACq7WpZWAQgAAEIAABCMQigMCKRZ5+IQABCEAAAhBoLQEEVmtTy8AgAAEIQAACEIhFAIEVizz9QgACEIAABCDQWgIIrNamloFBAAIQgAAEIBCLAAIrFnn6hQAEIAABCECgtQQQWK1NLQODAAQgAAEIQCAWAQRWLPL0CwEIQAACEIBAawkgsFqbWgYGgf8nYB8Afc8995gNGzbMunFs3vuD2A3bbpBf97n1f++995r777+/73MwQ8ZR1Jcf4wUXXNDju3jx4l7s/vvcsFeafewg0A4CCKx25JFRQKAvAftcSXuH/gMHDswSLHnvx8aZfi5mXjz/+Mc/zHe/+13z8MMPm7lz59Yadl6M/vtvv/222b59e5T4aoVBZxCAwDkEEFgUBQQ6QMA+qzDriz79vv/InWuuuab34G8rGn7xi1+Yd955x5w8edI88MADZufOnYlw+Mtf/tJ7vJJD6T+iJ8+nFXd33323ufnmm83Xvva13qOZRkdHE39vvfWWue2228yWLVvMvn37zN69exP36bgOHjyY2KRfWW3OP//8WSt5dly33HJL8kgo269jdN5555nrrrvOvPnmm4nb9COH3LMfXYy333570nZ8fNzcdNNNvdjtOPz4fBZubB0oP4YIgU4SQGB1Mu0MumsErJDIEiL++/bL/+mnn+6JKitQFi1aZNasWWPsZ1Y8uGdT2navvvpq8pn/Sq/q9PPpnnvphIa1teLN+rR9X3HFFYmYsu8fOXKkJ6LScbk2fhz92rgx33fffYmIstuQth9/TH4fVkxZEfb888/PWv3zY0y39WN38fksrNDbvHmzueGGG5K+eUEAAu0jgMBqX04ZEQTOIZD3MGi3OrN8+XJz/fXXm0ceeaR3RssXS9PT0z2xZdv44sJ1ll4NsytU/Xy+8MILs4STE0UTExOZ58VcP774yYojK/1+G3fWyq4+rVixoicS04LJrj5t3br1HBFp/afPa7m2V1999azY3ft5fPNW3yhhCECg+QQQWM3PISOAQF8CVgxkrZb4IuH06dPmoYce6q1eWYdOYD322GPGrva4A/JZh8GztiCzzij57z3++OPm2muv7Qk6X4z458X8rT43ULtllxYzPoS8Nm61KL2ylnfA3fqZnJzsrdy5Pvyza/5B9o9//OO9s27++5avHVP6xTYhFy8E2ksAgdXe3DIyCCQEJAfc//a3v50jsNyqzxe/+MVZ57fS/vK20LIElvNpt9x8EeWvdvlnoez5Ll/45dn5B9zT/aZX0tz5KXuezG15+mN68cUXz1lZS29D+oLSntdyY/n3v//dY+UfcE+Pg9KEAATaTwCB1f4cM8KOE+h3wH3//v3J2Sprc+ONN5qZmZlkRcmKlHXr1pmXX37ZWPHlb2X5/qyIyDqfZJH38+kLESuOfJ9WjLj+0mLJCrQnnngiMy6X5n5tRkZGeueuTp061Tvzle7fjX3BggXJdqg7i+b34WLsF7uzSYs8/3A9t2/o+AXK8FtLAIHV2tQyMAi8TyDvgLt/qNzZuW2sCy+8MBExVmBk2bkD7llbcf65JXeQ3fr3faZj8v+dPvzu92GFj11hsgfO7X+zDrjbvrLaPPfcc8lK09q1a5NzVb7osVt4/qF9v33WNp4fo/Xp2vrvj42NzYovjwV1CgEItJMAAqudeWVUEIAABCAAAQhEJIDAigifriEAAQhAAAIQaCcBBFY788qoIAABCEAAAhCISACBFRE+XUMAAhCAAAQg0E4CCKx25pVRQQACEIAABCAQkQACKyJ8uoYABCAAAQhAoJ0EEFjtzCujggAEIAABCEAgIoH/AbkF3RyXNIBAAAAAAElFTkSuQmCC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8" name="AutoShape 10" descr="data:image/png;base64,iVBORw0KGgoAAAANSUhEUgAAAlgAAAFzCAYAAADi5Xe0AAAgAElEQVR4Xu2dbawdVdXHt9D20l5bJBETvmgsEGtaYsglMbEEX2rAfsCgCVigpU2qNNY0oClwQ7i0tForfSFgyuVeRG410YaIBVKSYpSI4YuRmoIVMTHhky8NNI0NNH6o9Hn28Ozz7DudOWfNmT2z18z8zhfoOWuvvfZvrdnnf/feZ+YDZ//3ZXhBAAIQgAAEIAABCAQj8AEEVjCWOIIABCAAAQhAAAIJAQQWhQABCEAAAhCAAAQCE0BgBQaKOwhAAAIQgAAEIIDAogYgAAEIQAACEIBAYAIIrMBAcQcBCEAAAhCAAAQQWNQABCAAAQhAAAIQCEwAgRUYKO4gAAEIQAACEIAAAosagAAEIAABCEAAAoEJILACA8UdBCAAAQhAAAIQQGBRAxCAAAQgAAEIQCAwAQRWYKC4gwAEIAABCEAAAggsagACEIAABCAAAQgEJoDACgwUdxCAAAQgAAEIQACBRQ1AAAIQgAAEIACBwAQQWIGB4g4CEIAABCAAAQggsKgBCEAAAhCAAAQgEJgAAiswUNxBAAIQgAAEIAABBBY1AAEIQAACEIAABAITQGAFBoo7CEAAAhCAAAQggMCiBiAAAQhAAAIQgEBgAgiswEBxBwEIQAACEIAABBBY1AAEIAABCEAAAhAITACBFRgo7iAAAQhAAAIQgAACixqAAAQgAAEIQAACgQkgsAIDxR0EIAABCEAAAhBAYFEDEIAABCAAAQhAIDABBFZgoLiDAAQgAAEIQAACCCxqAAIQgAAEIAABCAQmgMAKDBR3EIAABCAAAQhAAIFFDUAAAhCAAAQgAIHABBBYgYHiDgIQgAAEIAABCCCwqAEIQAACEIAABCAQmAACKzBQ3EEAAhCAAAQgAAEEFjUAAQhAAAIQgAAEAhNAYAUGijsIQAACEIAABCCAwKIGIAABCEAAAhCAQGACCKzAQLW4O3PmjPnCF75gHn/8cfOJT3xCS1jEAQEIQAACEOgEAQRWC9O8Z88es3nz5t7IfvSjH5n169dnjtQKsauvvtq8+eab5ne/+12mGJPY/PGPfzRjY2O5NH/961+bFStWJJ+nbf3PfAfvvfee+da3vmUee+wxc9NNN5mf/OQnZmRkpGfixvmxj33M/PnPfzajo6OtyaZj/vvf/z5zTB/5yEfOydff//73hPFf//pXk8XE9zk+Pm6+//3vz/LtePqfpWspKxi/vgbF4LdP10FWzJL+d+3aZWwMJ0+e7MvE9W1r6ac//amZN2/erHpsYx215oJgIBBoIAEEVgOT1i/kvC+kPJHl7LO+sF0/EhupwMqzyxNZvr1v43+R9xOQTU3vMALr4MGD5qtf/WpvyGmmaZ/pz0MIrEExuODSdu79tMgpI7D6tfXr3dUYAqupVwtxQ0AnAQSWzrwMFZUTHfYv+d/85jdm48aN5hvf+Ia57bbbkhUg/6/29EpSnsDyBU4/EZYVsPuCc33PmTOntyLlRJH7os2KLy3wsvz0azcURCWNfDGUJz6zVvt++ctfmm9+85vmgQceMOlVqrTASrPLElh+H359Za12uhXHfjFYf/7KpKsDP7Y8wZzXf9b7EmHuxn/s2LFk9RWBpaT4CQMCLSGAwGpJIu0w3BfNpz71KfPkk0+aL33pS7lnsPwvOds2SzxJbPLwZa0K+F+Ev/3tb80nP/nJXsz/+c9/crf5/NUqKzYuuuii5Atx0DZZ1rjyhIt0FSO9KuKLFH8rdffu3Ymw9WNMr9pItm7tFqFEYPm537lzp1m5cqVJM81aFfNjKCKwXnzxRbN06dJZ6ZfEkCew7PvD9p8WWJdffvk5Qt4P1ObhwIEDvT84XPt+NdiiaYKhQAACNRFAYNUEuo5u/C/Q73znO+YPf/hDrsByX/aTk5NmZmYm8wyWxCZrXFkrFL4AtF9kf/rTn8zChQuN5HyXbetisVtgtt3+/fvPWaHpt03pREoZgZW35eRWirIEjBNgP/zhD2edi3Pc8kRW0RUsx8fG8r3vfa8nMHxx5vv88Y9/bH7wgx/MEmFFBM6vfvUrY4V8WrjY/PSLwdn7LKUrR76Q8vtPC6wPfvCDyVm0rDNZWfXqC8P0Km8d1y19QAAC7SSAwGpZXrNERvpLPL3SZX9tmD7kLrEpsnplbf1Votdee80sWrSoJ7AGrdSkxUv6SznvALcTHs7eHpK3h/rT/Q1awXL+//Wvf/VW2tJtfN/+9lzWCkmWP5/noDNYfk59QesElS+43GH2tGg7depUcmbLxVpGYEljcGPMG1+/1bqiAku6IuVisTWCwGrZhMhwIBCRAAIrIvyquk5v7dl+ss4v2S+zz372s+f8ijD9ZZllkxd73upVWYHlt7f/n/4iztvmSYsKN5aiAssfr79lad+Xirc8ZlmioojAyhp7P1Hnxp7O66FDh5JVtqxfGNrY8wSO/5kvaiRbb1mH3SVnsCQrWEUF1uc///lzfllZ1TWKXwhAoP0EEFgtzbG7D9aWLVuS7SK3XfLuu+8m55fS21r+CpZbmelnk4et30Fo/wu36BZh+gs+fcg6bwUqLfjWrl071AqW7T9vizAtsNKrgXm/mHMMBwmsQWewpP6zth39la4Pf/jDQwssaQx5dePHlrdlWHQFS7pF6GrkQx/6EAKrpfMhw4JADAIIrBjUK+rTFxlHjx41X/7yl5MzWG5lwn5R2/f9e2SlQ7Giyn3R5oWZt8LhrzJl/bpv2EPuLg6pePPviRVqBSvrV2nuPTfW8847L/OeYpJfSqZZS89gZa1WZuXUbhNm+cxqX3QFq0gMfo2khdSgXylKBdagQ+42b3Zr1K8TK56twMq7X1xFlyxuIQCBFhNAYLUouf4XqD28/rOf/cw8+uij5utf/3rvjJUTW/3EUxmB1e8cT9b2YRHx0e8LWHoGa/78+b0D4E5I+HHlrZ5kxZm+DUWewEr/CtIewJae+Rp0Nq0fk35nxPrd+LWowCoSg70ZbN4tGdLn5dI3jpUKLPvkAn9FLe/+aW29xUeLpjSGAoFGE0BgNTp95waft1WT96Up+RVflk3Wl2q/81cu0qI3GvVHOGiFQ/Irwn5bffazPIHVz/egLcJ+fZb9FWE/gSpdvUvHV1RgFYnB3c2/35Zi2TNY7tFQ0huNSs6KtWyaYDgQgEANBBBYNUCuu4th7rdU9FE5gwRWv3ND0kflpLkNEljWPn0AXXJ/LyuQ7G0fPve5z/W92aTP1bax2632XmOO3aWXXtr3sUPDPMKo3wqWRND6K4rbt2/PPH+W5lZEYBWNwX88j+QXr3kCu98hd//Zm+l6sP7SK1cIrLpnKPqDQDcIILBammd3yL3Khz3X0UdL08OwIAABCECg5QQQWC1PcJXDS98Ru8q+8A0BCEAAAhBoEgEEVpOypShWVq8UJYNQIAABCEBAHQEElrqUEBAEIAABCEAAAk0ngMBqegaJHwIQgAAEIAABdQQQWOpSQkAQgAAEIAABCDSdAAKr6RkkfghAAAIQgAAE1BFAYKlLCQFBAAIQgAAEINB0AgispmeQ+CEAAQhAAAIQUEcAgaUuJQQEAQhAAAIQgEDTCSCwmp5B4ocABCAAAQhAQB0BBJa6lBAQBCAAAQhAAAJNJ4DAanoGiR8CEIAABCAAAXUEEFjqUkJAEIAABCAAAQg0nQACq+kZJH4IQAACEIAABNQRQGCpSwkBQQACEIAABCDQdAIIrKZnkPghAAEIQAACEFBHAIGVSsnx48fNpk2bzBNPPGEWLlyYfHrmzBmzevVqc+LECbNkyRKzd+9eM3fu3IGf+a5D+FBXPQQEAQhAAAIQgEAmAQSWh+XYsWPm29/+thkZGTE///nPE4F19uxZMzExYVauXGmWL19uDh8+bI4ePWrGx8f7fubTDuGD+oUABCAAAQhAoDkEEFj/l6vp6Wlz8OBBc99995mHH364t4JlV57Wr19vJicnzYIFC4xb4ZqZmTHz5s3L/czaulcIH80pKSKFAAQgAAEIQACBlaqB9Bah/ffu3bvNjh07km1BK5bWrVtntm3bZkZHR3M/W7x4cc9zCB+UKgQgAAEIQAACzSGAwBogsOy24dTUVO/clS+wTp8+nfuZL7BC+JCU1JEjRyRm2EAAAhCAgGICY2NjhaK7akOxuf+VqWL+CwWDcY8AAosVLC4HCEAAAhBoMAEEls7kIbAGCKwQ56dC+NBZPkQFAQhAAAKxCSCwYmcgu38E1gCB5X4BuGzZMrNq1arMXxFmfea7DeFDZ/kQFQQgAAEIxCaAwIqdAQSWKAOh7oPl/9rQ/qKQ+2CJ8GMEAQhAAAIFCSCwCgKryZwVrJpA0w0EIAABCECgCgIIrCqolveJwCrPEA8QgAAEIACBaAQQWNHQ9+0YgaUzL0QFAQhAAAIQEBFAYIkw1W6EwKodOR1CAAIQgAAEwhFAYIVjGdITAiskTXxBAAIQgAAEaiaAwKoZuLA7BJYQFGYQgAAEIAABjQQQWBqzYgwCS2deiAoCEIAABCAgIoDAEmGq3QiBVTtyOvQJFJ0YpPR41paUFHYQgAAEIFAFAQRWFVTxKSaAwBKjwhACEIAABBpEAIHVoGS1MVQnsEKtOIX210bmjAkCEIAABKongMCqnjE99CHgC6Kyq1lWpCGwKDcIQAACENBAAIGlIQsdjgGB1eHkM3QIQAACLSaAwGpxcpswNARWE7JEjBCAAAQgUJQAAqsoMeyDEkBgBcWJMwhAAAIQUEIAgaUkEV0NA4HV1cwzbghAAALtJoDAand+1Y8OgaU+RQQIAQhAAAJDEEBgDQGNJuEIILDCscQTBCAAAQjoIYDA0pOLTkaCwOpk2hk0BCAAgdYTQGC1PsW6B4jA0p0fooMABCAAgeEIILCG40arQAQQWIFA4gYCEIAABFQRQGCpSkf3gkFgdS/njBgCEIBAFwggsLqQZcVjRGApTg6hQQACEIDA0AQQWEOjo2EIAgisEBTxAQEIQAAC2gggsLRlpGPxILA6lnCGCwEIQKAjBBBYHUm01mEisLRmhrggAAEIQKAMAQRWGXq0LU0AgVUaIQ4gAAEIQEAhAQSWwqR0KSQEVpeyzVghAAEIdIcAAqs7uVY5UgSWyrQQFAQgAAEIlCSAwCoJkOblCCCwyvGjNQQgAAEI6CSAwNKZl85EhcDqTKoZKAQgAIFOEUBgdSrd+gaLwNKXEyKCAAQgAIHyBBBY5RnioQQBBFYJeDSFAAQgAAG1BBBYalPTjcAQWN3IM6OEAAQg0DUCCKyuZVzZeBFYyhJCOBCAAAQgEIQAAisIRpwMSwCBNSw52kEAAhCAgGYCCCzN2elAbAisDiSZIUIAAhDoIAEEVgeTrmnICCxN2SAWCEAAAhAIRQCBFYokfoYigMAaChuNIAABCEBAOQEElvIEtT08BFbbM8z4IAABCHSTAAKrm3lXM2oElppUEAgEIAABCAQkgMAKCBNXxQkgsIozowUEIAABCOgngMDSn6NWR4jAanV6GRwEIACBzhJAYHU29ToGjsDSkQeigAAEIACBsAQQWGF54q0gAQRWQWCYQwACEIBAIwggsBqRpvYGicBqb24ZGQQgAIEuE0BgdTn7CsaOwFKQBEKAAAQgAIHgBBBYwZHisAgBBFYRWthCAAIQgEBTCCCwmpKplsaJwGppYhkWBCAAgY4TQGANKIDDhw+bPXv2nGO1detWs3z5cpP+fGRkxDz11FNmwYIFs9qcOXPGrF692pw4ccIsWbLE7N2718ydOzex6fdZ2+sTgdX2DDM+CEAAAt0kgMAqmPdjx46ZqampnkCanp42S5cuTcRW3uvs2bNmYmLCrFy5sifKjh49asbHx02/zwqG1khzBFYj00bQEIAABCAwgAACq0CJ2JWmdevWmW3btpnFixcn4mjLli3Je/bfeS/bbv369WZycjJZ2Tp+/LjZtGmTmZmZMfPmzcv9LL0KViDUxpgisBqTKgKFAAQgAIECBBBYBWDZ7UC38mSb+Vt7zo3bOvTdWkG1e/dus2PHjmRb0Bdqo6OjuZ/1E20FwlZtisBSnR6CgwAEIACBIQkgsITg0qtXtpkVThs3bjS7du3qu6KV3lb0fZ0+fXrWlmNWP8IQzZEjR6Smauw2TL8fyitTY8aJrWGD831M3T6sF9pBAAIQiEtgbGwsbgD0HoQAAkuIMS2S8pplncliBSsfMitYwgLEDAIQgAAEGkUAgSVMlxVOixYtMqtWrerbIktgcQYLgSUsM8wgAAEIQKAlBBBYgkTmHWZPr2pZO3sA/q677pp1mwb3S8Fly5YlAs0/y9XvM0FojTdhBavxKWQAEIAABCCQQQCBJSiLfuei/PtgzZkzx+zbty85j+X/UtD+GpD7YGWDRmAJChATCEAAAhBoHAEEVuNS1q6AEVjtyiejgQAEIACB9wkgsKiEqAQQWFHx0zkEIAABCFREAIFVEVjcygggsGScsIIABCAAgWYRQGA1K1+tixaB1bqUMiAIQAACEGCLkBqITQCBFTsD9A8BCEAAAlUQYAWrCqr4FBNAYIlRYQgBCEAAAg0igMBqULLaGCoCq41ZZUwQgAAEIIDAogaiEkBgRcVP5xCAAAQgUBEBBFZFYHErI4DAknHCCgIhCZR9sHpeLPaB67wgAIH3CSCwqISoBBBYUfHTeUcJILA6mniGXSsBBFatuOksTQCBRU1AoH4C/nUXovfQ/kLEhA8IxCaAwIqdgY73j8DqeAEw/CgEuO6iYKfTjhFAYHUs4dqGy0SvLSPE0wUCXHddyDJjjE0AgRU7Ax3vn4m+4wXA8KMQ4LqLgp1OO0YAgdWxhGsbLhO9towQTxcIcN11IcuMMTYBBFbsDHS8fyb6jhcAw49CgOsuCnY67RgBBFbHEq5tuEz02jJCPF0gwHXXhSwzxtgEEFixM9Dx/pnoO14AgYfP/Z1kQLnuZJywgkAZAgisMvRoW5oAE31phDjwCCCwZOXAdSfjhBUEyhBAYJWhR9vSBJjoSyPEQYbACvXIlrbeQJPrjssGAtUTQGBVz5ge+hBgoqc8QhKgnmQ04STjhBUEyhBAYJWhR9vSBJjoSyPEQc4KVtntQrsKxgrW4PJqM6fBo8cCAvkEEFhUR1QCCKyo+FvXOfUkSym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SgcaJ3MYUcp/X1ytRYaJf4SxHQWE8akwQnjVkhprYRQGC1LaMNG4/GiR6B1bAiYgWrcMI0XneFB0EDCCgngMBSnqC2h6dxovdjCsE/tL8QMbXVh8Z60sgaThqzQkxtI4DAaltGGzYejRO9xpgaltZo4ZI7GXo4yThhBYEyBBBYZejRtjQBjRO9xphKg+6IA3InSzScZJywgkAZAgisMvRoW5qAxoleY0ylQXfEAbmTJRpOMk5YQaAMAQSWgN7hw4fNnj17epYjIyPmqaeeMgsWLDBnzpwxq1evNidOnDBLliwxe/fuNXPnzj3Haz87qQ9BqI0z0TjRa4ypcYmNFDC5k4GHk4wTVhAoQwCBJaA3PT1tli5dapYvXz7L+uzZs2ZiYsKsXLky+cwKsaNHj5rx8XGxndSHIMxGmmic6DXG1MjkRgia3Mmgw0nGCSsIlCGAwBpAzwqgLVu2mHXr1pnFixfPsrYrT+vXrzeTk5PJatbx48fNpk2bzMzMTPJv9+pnN2/ePJGPMknW3FbjRK8xJs051BQbuZNlA04yTlhBoAwBBNYAev72nTPdunVrsmJlBdXu3bvNjh07km1Ba2uF2LZt22aJsX52o6OjIh9lkqy5rcaJXmNMmnOoKTZyJ8sGnGScsIJAGQIIrAH0rDjauHGj2bVrVyKa/BWt06dPm6mpqd65qzyBdezYsVw7qQ9Jko8cOSIxU2WzYfr9cOxdzt2kP2yAvo+p24f1YozGmIYfTbdakjtZvuEk4xTLamyMpz7EYh+yXwTWEDTdmazLLrtMtPrEClY+ZI1/SWuMaYgyrbxJWUGcF2CZRwqRO1na4STjhBUEyhBAYA1BzwmsT3/606LzU5zBQmC5Vbohyk1tEwSW2tQMDAyBNRARBhAoTQCBNQBhenvPbhHaM1Z33XWXmT9/fvIrwmXLlplVq1YN/BVhlp37FeEgH6UzrdSBxoleY0wa0+dzChFfCH/kTpYJOMk4YQWBMgQQWAJ6/n2w5syZY/bt29c7xJ53D6v0Lwq5D1Y2aI0TvcaYBGVau4lGThpjqj0xgg7hJICECQRKEkBglQRI83IENE70GmMqR7ma1ho5aYypGvrlvMKpHD9aQ0BCAIEloYRNZQQ0TvQaY6osASUca+SkMaYSiCtrCqfK0OIYAj0CCCyKISoBjRO9xpiiJimnc42cNMZE7jQSICYIVE8AgVU9Y3roQ0DjF6LGmDQWkUZOGmMidxoJEBMEqieAwKqeMT0gsBICZe7vpLGINIoZjTGRO40EiAkC1RNAYFXPmB4QWAisAVeBfxf+MkIUgSWbbuAk44QVBMoQQGCVoUfb0gQ0TvQaYyoNugIHGjlpjKkC9KVdwqk0QhxAYCABBNZARBhUSUDjRK8xpipzMKxvjZw0xjQs3yrbwalKuviGwPsEEFhUQlQCGid6jTFFTVJO5xo5aYyJ3GkkIIvJ1ZPMWm5VZhtc3guWsQkgsGJnoOP9a/xC1BiTxjLRyEljTOROIwFZTAgsGSessgkgsKiMqAQ0fiFqjClqkljB4hegfQow1A8UtNd4iPj8uSWEP3zoJoDA0p2f1kenUcxojEljIWjkpDEmcqeRgCwm6knGCStWsKgBhQQ0TmAaY1KYOqORk8aYyJ1GArKYqC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mBRXT0JzsdkrU2Ni27QhNS5DBycZJ6wQWNSAQgIaJzCNMSlMHQJLmBQElhCUQjPmAoVJaVBIHzj7v68GxUuoLSOgcQLTGJPGtGvkpD2mEHn0xzisP42chh1Lle3gVCXd9vtGYLU/x70R8pe0LNlMqs3lpDF3xCSrJ41WGnOnkRMxsUXY+RpAYMlKgEm1uZw05o6YZPWk0Upj7jRyIiYEVudrIMTWgg8xhD+NE5jGmDQWr0ZOxCSrFI2cZJHXawWnenm3rTe2CNuW0T7j0ThZEFNzC5DcyXIHJxknjVYac6eREzGxgtX5GtA4WRBTc8uS3MlyBycZJ41WGnOnkRMxIbA6XwMaJwtiam5ZkjtZ7uAk46TRSmPuNHIiJgRW52tA42RBTM0tS3Inyx2cZJw0WmnMnUZOxITA6nwNaJwsiKm5ZUnuZLmDk4yTRiuNudPIiZgQWJ2vAY2TBTE1tyzJnSx3cJJx0milMXcaORETAqvzNaBxsiCm5pYluZPlDk4yThqtNOZOIydiQmB1vgY0ThbEJCtLx0lmLbdq2wODqSdZ7jVykkVerxWc6uXdtt64D1bbMtpnPBonC2KSFSACqxgnKxzLMvN9IETz+YfiJMtwvVYa56d6CdBbGQIIrDL0GtZW42RBTLIi8jnJWvS3CuGP3MkyAScZJ41WGnOnkRMxsUXY+RrQOFkQk6ws4QQnSyDUapHGepJluF4rONXLu229sYLVtoyyRZgQYEun+i0djV8+xCSb0DRykkVerxWc6uXdtt4QWG3LKAILgTWgptu8CqLxC5GYmjvJasxdc2l2L3IEVodyrnGyICZZAcIJTmwRymogpJXG6y7k+PBVLQEEVrV8VXnXOFkQk6xE4AQnBJasBkJaabzuQo4PX9USQGBVy1eVd42TBTHJSgROcEJgyWogpJXG6y7k+PBVLQEEVrV8VXnXOFkQk6xE4AQnBJasBkJaabzuQo4PX9USQGAJ+B4/ftxs2LDBvHtiynwAABkbSURBVPvuu4n11q1bzfLly5P/P3z4sNmzZ0/Py8jIiHnqqafMggULZnk+c+aMWb16tTlx4oRZsmSJ2bt3r5k7d25i0+8zQXhiE42TBTHJ0gcnOCGwZDUQ0krjdRdyfPiqlgACawBfK37WrVtntm3bZhYvXmys2Nq4caPZtWtX8u/p6WmzdOnSnuDKcnf27FkzMTFhVq5cmdhZUXb06FEzPj5u+n0WOvUaJwtikmUZTnBCYMlqIKSVxusu5PjwVS0BBNYAvseOHTOHDh1KxJB7OVH1mc98xmzZsiURYFZs5b2sSFu/fr2ZnJxMVrasSNu0aZOZmZkx8+bNy/0svQpWthQ0ThbEJMsqnOCEwJLVQEgrjdddyPHhq1oCCKyCfP0VrY9+9KO9bT/nxt8+dO9ZQbV7926zY8eOZFvQ9zE6Opr7WT/RVjDsxFzjZEFMskzCCU4ILFkNhLTSeN2FHB++qiWAwCrA123nLVu2zKxateqc7UL7edaKll0Fm5qa6p278gXW6dOncz8rKrCOHDnSdzQbpt//OPSDcKduLwAxZUpMMnZwglP62m3bdSfLcL1Wsa67sbGxegdKb5UQQGAJsbqD6DfccEMirvJeWWeyWMHKh6zxL0Rikl0UcIJTyFU1Gc16rTTWeL0E6K0MAQSWgJ77FeFdd93V9zC7dZUlsDiDhcByX0SCcss00TjRE5Msm3CScdJopTF3GjkRUzYBBNaAyugnrtJbf3aL0P7a0Aox/4B6emsx61eEbtvR/yx00WqcLIhJlmU4wSnkapHGepJluF4rONXLu229IbAGZDR9nytn7g6z+5/PmTPH7Nu3r3c7B/dLQSu2uA9WNmiNExgxyaY5OMEppOiT0azXSmON10uA3soQQGCVodewthonC2KSFRGc4BRSzGisJ1mG67WCU72829YbAqttGe0zHo2TBTHJChB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SntgssV+OyTMutXpkakxunLDVed0MPhoa1E0Bg1Y48XocaJwtiktUDnOCEwJLVQNoKgTUcN1qVJ4DAKs+wMR74kpalCk5w6oqYseKj7MqR7yOUmJFVYH8r/zoe1p/GuWDYsdCufgIIrPqZR+tR42RBTLJygBOcEH2yGmg7JzkFLGMTQGDFzkCN/fMlLYMNJzi1/UuaGm9ujcsix0oDAQSWhizUFAOTqgw0nOCEwJLVAJzq5yTvEcvYBBBYsTNQY/8IBxlsOMEJ4SCrATjVz0neI5axCSCwYmegxv4RDjLYcIITwkFWA3Cqn5O8RyxjE0Bgxc5Ajf0jHGSw4QQnhIOsBuBUPyd5j1jGJoDAip2BGvtHOMhgwwlOCAdZDcCpfk7yHrGMTQCBFTsDNfaPcJDBhhOcEA6yGoBT/ZzkPWIZmwACK3YGauwf4SCDDSc4IRxkNQCn+jnJe8QyNgEEVuwM1Ng/wkEGG05wQjjIagBO9XOS94hlbAIIrNgZqLF/hIMMNpzghHCQ1QCc6uck7xHL2AQQWLEzUGP/CAcZbDjBCeEgqwE41c9J3iOWsQkgsGJnoMb+EQ4y2HCCE8JBVgNwqp+TvEcsYxNAYMXOQI39IxxksOEEJ4SDrAbgVD8neY9YxiaAwIqdgRr7RzjIYMMJTggHWQ3AqX5O8h6xjE0AgRU7AzX2j3CQwYYTnBAOshqAU/2c5D1iGZsAAit2BmrsH+Eggw0nOCEcZDUAp/o5yXvEMjYBBFbsDNTYP8JBBhtOcEI4yGoATvVzkveIZWwCCKzYGaixf4SDDDac4IRwkNUAnOrnJO8Ry9gEEFixM1Bj/wgHGWw4wQnhIKsBONXPSd4jlrEJILBiZ6DG/hEOMthwghPCQVYDcKqfk7xHLGMTQGDFzkCN/SMcZLDhBCeEg6wG4FQ/J3mPWMYmgMCKnYEa+0c4yGDDCU4IB1kNwKl+TvIesYxNAIEVOwM19o9wkMGGE5wQDrIagFP9nOQ9YhmbAAIrdgZq7B/hIIMNJzghHGQ1AKf6Ocl7xDI2AQRW7AzU2D/CQQYbTnBCOMhqAE71c5L3iGVsAgis2BmosX+Egww2nOCEcJDVAJzq5yTvEcvYBBBYsTNQY/8IBxlsOMEJ4SCrATjVz0neI5axCSCwYmegxv4RDjLYcIITwkFWA3Cqn5O8RyxjE0BglczAmTNnzOrVq82JEyfMkiVLzN69e83cuXPP8drPTuqjZKgG4SAjCCc4IRxkNQCn+jnJe8QyNgEEVokMnD171kxMTJiVK1ea5cuXm8OHD5ujR4+a8fHxWV772Ul9lAiz19QXDlr8EZMsE3CCkyMQohZC+PAzEsJfCB9diEl2JWClgQACq0QW7MrT+vXrzeTkpFmwYIE5fvy42bRpk5mZmUn+7V797ObNmyfyUSLMcwRWCF++j1emxoZ26SbVoR3kNCQmGVE4wUlGQGZFPVXPSdYDVhoIILBKZMEKqt27d5sdO3Yk24JWSK1bt85s27bNLF68uOe5n93o6KjIR4kwEVgF4SH6ZMDgBKc0AQSWrCbKcJL1gJUGAgisElk4duyYmZqa6p27yhNY/exOnz4t8iEJ86qrrpKYYQMBCEAAAooJvPLKK4qjIzQpAQSWlFSGXdNWsEoMlaYQgAAEIAABCBQggMAqACtt2rQzWCWGSlMIQAACEIAABAoQQGAVgJU2db8AXLZsmVm1atXAXxFm2Ul9lAiTphCAAAQgAAEI1EwAgVUSeN49rNK/KNRwH6ySQ6U5BCAAAQhAAAJCAggsISjMIAABCEAAAhCAgJQAAktKCjsIQAACEIAABCAgJIDAEoJqk9l7771nNm/ebJ599tlzhnXNNdeY6enp3uN+/vnPf5pbbrnFPPfcc2bhwoWVYti3b5+54oorjI3Bvl577TXzla98xTz55JOz3jt48GByB/177rnHbNiwwVx22WWVxaUxJkn+3n777YTdW2+9lbDxGVYBSyMnYpJlGk7N5SSLHKtYBBBYscgr6dcJqOeff37W3ed9gXPhhReal156qXKBdejQIXPy5EmzZs2ahI799+uvv24uueSSWe9Zm1tvvbUWgaUxJr90svL33//+11x//fXmkUceScSntbnxxhuTJwxUJUY1ciIm2SQDp+ZykkWOVSwCCKxY5JX0myew7F+19hFAjz76qNmyZUstK1g2lu3bt5uHH37YnH/++YmAskLhwIEDs96zq1b2TvluBcv+v12Rs8LLX30LgVhjTIMEll35s6t8Nm/ulV6lCMEmHQe5G0xVYz0R0+C8WQuNnGSRYxWLAAIrFnkl/fZbwXKTSl1bhHblxW5rWUE1MjJi7r777uQxRFYo3H///cl77vMLLrigJ7BeeOEFs2jRot4qV0i0GmMaJLDS40+vaIXk43xp5ERMskzDqbmcZJFjFYsAAisWeSX9ahJY9myRW5Wyz2jcv3+/GR8fN2715fLLL++952ztGaMVK1ZUIq5sijTGVERgufNaV155ZWWMtHLSmDtikk18cJJxwko3AQSW7vxUHp0mgWUHa8+D2NWoU6dOJf+1B97tlterr75qLrroot4ZLScc7KF4+6zHnTt39g7mh4amMSY3xn75sysT1113nVm7dm2l4srFopETMcmuBjg1l5MscqxiEEBgxaCuqE9tAsudH7r44ovNtdde2zukbVezrOBy7/l/4b7xxhuzDseHxqsxpkECy+bVbqc++OCDvV9ghuaS9qeREzHJsg6n5nKSRY5VDAIIrBjUFfWpTWDZVZc777zT2P/aw+5z587tbdPZVa2HHnoo+bWjL7D8A+9V/EpOY0z9BFYMcWXj0ciJmGSTDZyay0kWOVYxCCCwYlBX1Kc2geW2/uytIdK/grP3dnLv+QLL3YrAHsbPut1EWdwaY+onsOx2zx133HHOsKu+F5ZGTsQkq344NZeTLHKsYhBAYMWgTp8QgAAEIAABCLSaAAKr1ellcBCAAAQgAAEIxCCAwIpBnT4hAAEIQAACEGg1AQRWq9PL4CAAAQhAAAIQiEEAgRWDOn1CAAIQgAAEINBqAgisVqeXwUEAAhCAAAQgEIMAAisGdfqEAAQgAAEIQKDVBBBYrU5v/uDc8/3so2jsy97J2d75279Xkru788TERO8ZgVXcyHNQCtyNM+1zB+39sV5++eXkZqMxXu6+Yc8995xZuHBhEoJ7JM2bb76Z3DV9enq6ssf22P6alDtXVzbu2Llz9eLu+XTDDTfUdpf7QbWavneZBlaO07PPPmvmz59vnnnmmeTJCrFese7vNmi8muanQbHyeb0EEFj18lbTm52sTp482XtGnf3366+/bi655JJZ71mbW2+9NZrAcuLl/vvvT74MbZxPP/105SImK1FOLNgvv5deeikRWOkvaxvfkSNHZt0kNXTSm5K79E1s62AjYe2+qKu+8aokFmeTFs1F2lZl68dka98+RaHqPx6KjEVDTJrmpyLssK2HAAKrHs7qerFfftu3b08eR3P++ecnAur66683Bw4cmPXehg0bjP8oGvv/mzdvTsRZHZOtH6d9bI6d0GycjzzySK1/Tdsvm8nJSfPoo48m4smtYNl47Mqf5WZX1QbdGT9EITQld+mx1sFmEF8bw9atW815551nbr75ZhUrWOmnEgwaQx2fp+u6jj6L9BFrHsiqaTePxpyfirDDtj4CCKz6WKvqyZ9AR0ZGzN1332127NiRiAe7WmTfc8Lhggsu6K1gvfDCC8lDl9esWVPLeLQILDfY9BZhjPiakrt0gcRewXJC5vbbb0/EspYtQn+L2TGLvbrm6vrSSy9N/qjQsEXo11PsWvLnAwRWLV8FjewEgdXItJUP2v+reXR01Ozfv9+Mj4/3zvdcfvnlvfecrT0DtWLFitrElR1l1hK8jTPWeZC0wEpvU9Txl3VTcud/CVmx/s4770TLm43Fba3aLW+7CqtFYNmauvHGG83MzEyyKqthRSv9wPD0HxLlZ6DhPdRxjUmj0zY/SePGrh4CCKx6OKvsxX7h2NWoU6dOJf+1Z5ysYHj11VfNRRdd1Duj5c4ZXXHFFebYsWNm586dlR7izlqGt1/QVuDZ1TUbg926jHHgVsMKlhMLTcidn8uYX4zpbVVNAitrcoh9JivGyqx0ktRw9sqP1T/kHnt+kjLErh4CCKx6OKvsxf1K8OKLLzbXXnttIljsZGFXs+yXt3vP/4v6jTfemHU4vu6BxT4bkhZYMc5gWeZNzJ2NO5ZwyPsFmj2PVdd2d5FrJRYnF6Ota3tswP0xFVMcp7lZNnUeUyiSt9jzU5FYsa2eAAKresZqe7CTwZ133plsw9nD7vaQphNTdlXL/mrIHtz2BZZ/4L2OFaT0xB777EVaYLnVvSuvvDL5oq4rvibkLsb2qeRi03abhjQnG9+9996brNbGuh1JWgxr2SLUsH3ab1W2rutfUufYxCeAwIqfg2gRuC8ae9sBe7jdvexfiG+//XbvvfSkVvevwfx7KdVxn6l+CdFwHywbX1Ny568caTkorU1g2Xxq5OQfvtdwXy7LSdNKmpsnNM1P0b5M6DiTAAKLwoAABCAAAQhAAAKBCSCwAgPFHQQgAAEIQAACEEBgUQMQgAAEIAABCEAgMAEEVmCguIMABCAAAQhAAAIILGoAAhCAAAQgAAEIBCaAwAoMFHcQgAAEIAABCEAAgUUNQAACEIAABCAAgcAEEFiBgTbdnf/YBy33vmk607ri93Nn+4z9wOC6xk0/EIAABDQSQGBpzEqkmLLumv7000+b6enpWp89GGn4je42nbv0A4QbPTiChwAEINBAAgisBiatqpCzHvBqH7J84MCBqI/sqGq8bfLrnk2YviO/fUC3vfs9LwhAAAIQqJcAAqte3qp7YwVLdXoKBafxkSKFBoAxBCAAgYYTQGA1PIGhw/efPxb7uX+hx9YVf+kHUHdl3IwTAhCAgCYCCCxN2YgcS/rcjt12WrdunXn55ZfZIoycG2n3TiCvXbvWrFmzRtoMOwhAAAIQCEwAgRUYaJPdWUH10EMP9Q61s83UrGy6XxE++OCDnLtqVuqIFgIQaCEBBFYLkzrskFjBGpZc/HaIq/g5IAIIQAACPgEEFvUwi4BdxbK/HLSv+fPnm2eeecZcdtllUFJO4NChQ+aOO+44J0ruhaU8cYQHAQi0lgACq7WpZWAQgAAEIAABCMQigMCKRZ5+IQABCEAAAhBoLQEEVmtTy8AgAAEIQAACEIhFAIEVizz9QgACEIAABCDQWgIIrNamloFBAAIQgAAEIBCLAAIrFnn6hQAEIAABCECgtQQQWK1NLQODAAQgAAEIQCAWAQRWLPL0CwEIQAACEIBAawkgsFqbWgYGgf8nYB8Afc8995gNGzbMunFs3vuD2A3bbpBf97n1f++995r777+/73MwQ8ZR1Jcf4wUXXNDju3jx4l7s/vvcsFeafewg0A4CCKx25JFRQKAvAftcSXuH/gMHDswSLHnvx8aZfi5mXjz/+Mc/zHe/+13z8MMPm7lz59Yadl6M/vtvv/222b59e5T4aoVBZxCAwDkEEFgUBQQ6QMA+qzDriz79vv/InWuuuab34G8rGn7xi1+Yd955x5w8edI88MADZufOnYlw+Mtf/tJ7vJJD6T+iJ8+nFXd33323ufnmm83Xvva13qOZRkdHE39vvfWWue2228yWLVvMvn37zN69exP36bgOHjyY2KRfWW3OP//8WSt5dly33HJL8kgo269jdN5555nrrrvOvPnmm4nb9COH3LMfXYy333570nZ8fNzcdNNNvdjtOPz4fBZubB0oP4YIgU4SQGB1Mu0MumsErJDIEiL++/bL/+mnn+6JKitQFi1aZNasWWPsZ1Y8uGdT2navvvpq8pn/Sq/q9PPpnnvphIa1teLN+rR9X3HFFYmYsu8fOXKkJ6LScbk2fhz92rgx33fffYmIstuQth9/TH4fVkxZEfb888/PWv3zY0y39WN38fksrNDbvHmzueGGG5K+eUEAAu0jgMBqX04ZEQTOIZD3MGi3OrN8+XJz/fXXm0ceeaR3RssXS9PT0z2xZdv44sJ1ll4NsytU/Xy+8MILs4STE0UTExOZ58VcP774yYojK/1+G3fWyq4+rVixoicS04LJrj5t3br1HBFp/afPa7m2V1999azY3ft5fPNW3yhhCECg+QQQWM3PISOAQF8CVgxkrZb4IuH06dPmoYce6q1eWYdOYD322GPGrva4A/JZh8GztiCzzij57z3++OPm2muv7Qk6X4z458X8rT43ULtllxYzPoS8Nm61KL2ylnfA3fqZnJzsrdy5Pvyza/5B9o9//OO9s27++5avHVP6xTYhFy8E2ksAgdXe3DIyCCQEJAfc//a3v50jsNyqzxe/+MVZ57fS/vK20LIElvNpt9x8EeWvdvlnoez5Ll/45dn5B9zT/aZX0tz5KXuezG15+mN68cUXz1lZS29D+oLSntdyY/n3v//dY+UfcE+Pg9KEAATaTwCB1f4cM8KOE+h3wH3//v3J2Sprc+ONN5qZmZlkRcmKlHXr1pmXX37ZWPHlb2X5/qyIyDqfZJH38+kLESuOfJ9WjLj+0mLJCrQnnngiMy6X5n5tRkZGeueuTp061Tvzle7fjX3BggXJdqg7i+b34WLsF7uzSYs8/3A9t2/o+AXK8FtLAIHV2tQyMAi8TyDvgLt/qNzZuW2sCy+8MBExVmBk2bkD7llbcf65JXeQ3fr3faZj8v+dPvzu92GFj11hsgfO7X+zDrjbvrLaPPfcc8lK09q1a5NzVb7osVt4/qF9v33WNp4fo/Xp2vrvj42NzYovjwV1CgEItJMAAqudeWVUEIAABCAAAQhEJIDAigifriEAAQhAAAIQaCcBBFY788qoIAABCEAAAhCISACBFRE+XUMAAhCAAAQg0E4CCKx25pVRQQACEIAABCAQkQACKyJ8uoYABCAAAQhAoJ0EEFjtzCujggAEIAABCEAgIoH/AbkF3RyXNIBAAAAAAElFTkSuQmCC"/>
          <p:cNvSpPr>
            <a:spLocks noChangeAspect="1" noChangeArrowheads="1"/>
          </p:cNvSpPr>
          <p:nvPr/>
        </p:nvSpPr>
        <p:spPr bwMode="auto">
          <a:xfrm>
            <a:off x="765175" y="465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9" name="AutoShape 12" descr="data:image/png;base64,iVBORw0KGgoAAAANSUhEUgAAAlgAAAFzCAYAAADi5Xe0AAAgAElEQVR4Xu2dbawdVdXHt9D20l5bJBETvmgsEGtaYsglMbEEX2rAfsCgCVigpU2qNNY0oClwQ7i0tForfSFgyuVeRG410YaIBVKSYpSI4YuRmoIVMTHhky8NNI0NNH6o9Hn28Ozz7DudOWfNmT2z18z8zhfoOWuvvfZvrdnnf/feZ+YDZ//3ZXhBAAIQgAAEIAABCAQj8AEEVjCWOIIABCAAAQhAAAIJAQQWhQABCEAAAhCAAAQCE0BgBQaKOwhAAAIQgAAEIIDAogYgAAEIQAACEIBAYAIIrMBAcQcBCEAAAhCAAAQQWNQABCAAAQhAAAIQCEwAgRUYKO4gAAEIQAACEIAAAosagAAEIAABCEAAAoEJILACA8UdBCAAAQhAAAIQQGBRAxCAAAQgAAEIQCAwAQRWYKC4gwAEIAABCEAAAggsagACEIAABCAAAQgEJoDACgwUdxCAAAQgAAEIQACBRQ1AAAIQgAAEIACBwAQQWIGB4g4CEIAABCAAAQggsKgBCEAAAhCAAAQgEJgAAiswUNxBAAIQgAAEIAABBBY1AAEIQAACEIAABAITQGAFBoo7CEAAAhCAAAQggMCiBiAAAQhAAAIQgEBgAgiswEBxBwEIQAACEIAABBBY1AAEIAABCEAAAhAITACBFRgo7iAAAQhAAAIQgAACixqAAAQgAAEIQAACgQkgsAIDxR0EIAABCEAAAhBAYFEDEIAABCAAAQhAIDABBFZgoLiDAAQgAAEIQAACCCxqAAIQgAAEIAABCAQmgMAKDBR3EIAABCAAAQhAAIFFDUAAAhCAAAQgAIHABBBYgYHiDgIQgAAEIAABCCCwqAEIQAACEIAABCAQmAACKzBQ3EEAAhCAAAQgAAEEFjUAAQhAAAIQgAAEAhNAYAUGijsIQAACEIAABCCAwKIGIAABCEAAAhCAQGACCKzAQLW4O3PmjPnCF75gHn/8cfOJT3xCS1jEAQEIQAACEOgEAQRWC9O8Z88es3nz5t7IfvSjH5n169dnjtQKsauvvtq8+eab5ne/+12mGJPY/PGPfzRjY2O5NH/961+bFStWJJ+nbf3PfAfvvfee+da3vmUee+wxc9NNN5mf/OQnZmRkpGfixvmxj33M/PnPfzajo6OtyaZj/vvf/z5zTB/5yEfOydff//73hPFf//pXk8XE9zk+Pm6+//3vz/LtePqfpWspKxi/vgbF4LdP10FWzJL+d+3aZWwMJ0+e7MvE9W1r6ac//amZN2/erHpsYx215oJgIBBoIAEEVgOT1i/kvC+kPJHl7LO+sF0/EhupwMqzyxNZvr1v43+R9xOQTU3vMALr4MGD5qtf/WpvyGmmaZ/pz0MIrEExuODSdu79tMgpI7D6tfXr3dUYAqupVwtxQ0AnAQSWzrwMFZUTHfYv+d/85jdm48aN5hvf+Ia57bbbkhUg/6/29EpSnsDyBU4/EZYVsPuCc33PmTOntyLlRJH7os2KLy3wsvz0azcURCWNfDGUJz6zVvt++ctfmm9+85vmgQceMOlVqrTASrPLElh+H359Za12uhXHfjFYf/7KpKsDP7Y8wZzXf9b7EmHuxn/s2LFk9RWBpaT4CQMCLSGAwGpJIu0w3BfNpz71KfPkk0+aL33pS7lnsPwvOds2SzxJbPLwZa0K+F+Ev/3tb80nP/nJXsz/+c9/crf5/NUqKzYuuuii5Atx0DZZ1rjyhIt0FSO9KuKLFH8rdffu3Ymw9WNMr9pItm7tFqFEYPm537lzp1m5cqVJM81aFfNjKCKwXnzxRbN06dJZ6ZfEkCew7PvD9p8WWJdffvk5Qt4P1ObhwIEDvT84XPt+NdiiaYKhQAACNRFAYNUEuo5u/C/Q73znO+YPf/hDrsByX/aTk5NmZmYm8wyWxCZrXFkrFL4AtF9kf/rTn8zChQuN5HyXbetisVtgtt3+/fvPWaHpt03pREoZgZW35eRWirIEjBNgP/zhD2edi3Pc8kRW0RUsx8fG8r3vfa8nMHxx5vv88Y9/bH7wgx/MEmFFBM6vfvUrY4V8WrjY/PSLwdn7LKUrR76Q8vtPC6wPfvCDyVm0rDNZWfXqC8P0Km8d1y19QAAC7SSAwGpZXrNERvpLPL3SZX9tmD7kLrEpsnplbf1Votdee80sWrSoJ7AGrdSkxUv6SznvALcTHs7eHpK3h/rT/Q1awXL+//Wvf/VW2tJtfN/+9lzWCkmWP5/noDNYfk59QesElS+43GH2tGg7depUcmbLxVpGYEljcGPMG1+/1bqiAku6IuVisTWCwGrZhMhwIBCRAAIrIvyquk5v7dl+ss4v2S+zz372s+f8ijD9ZZllkxd73upVWYHlt7f/n/4iztvmSYsKN5aiAssfr79lad+Xirc8ZlmioojAyhp7P1Hnxp7O66FDh5JVtqxfGNrY8wSO/5kvaiRbb1mH3SVnsCQrWEUF1uc///lzfllZ1TWKXwhAoP0EEFgtzbG7D9aWLVuS7SK3XfLuu+8m55fS21r+CpZbmelnk4et30Fo/wu36BZh+gs+fcg6bwUqLfjWrl071AqW7T9vizAtsNKrgXm/mHMMBwmsQWewpP6zth39la4Pf/jDQwssaQx5dePHlrdlWHQFS7pF6GrkQx/6EAKrpfMhw4JADAIIrBjUK+rTFxlHjx41X/7yl5MzWG5lwn5R2/f9e2SlQ7Giyn3R5oWZt8LhrzJl/bpv2EPuLg6pePPviRVqBSvrV2nuPTfW8847L/OeYpJfSqZZS89gZa1WZuXUbhNm+cxqX3QFq0gMfo2khdSgXylKBdagQ+42b3Zr1K8TK56twMq7X1xFlyxuIQCBFhNAYLUouf4XqD28/rOf/cw8+uij5utf/3rvjJUTW/3EUxmB1e8cT9b2YRHx0e8LWHoGa/78+b0D4E5I+HHlrZ5kxZm+DUWewEr/CtIewJae+Rp0Nq0fk35nxPrd+LWowCoSg70ZbN4tGdLn5dI3jpUKLPvkAn9FLe/+aW29xUeLpjSGAoFGE0BgNTp95waft1WT96Up+RVflk3Wl2q/81cu0qI3GvVHOGiFQ/Irwn5bffazPIHVz/egLcJ+fZb9FWE/gSpdvUvHV1RgFYnB3c2/35Zi2TNY7tFQ0huNSs6KtWyaYDgQgEANBBBYNUCuu4th7rdU9FE5gwRWv3ND0kflpLkNEljWPn0AXXJ/LyuQ7G0fPve5z/W92aTP1bax2632XmOO3aWXXtr3sUPDPMKo3wqWRND6K4rbt2/PPH+W5lZEYBWNwX88j+QXr3kCu98hd//Zm+l6sP7SK1cIrLpnKPqDQDcIILBammd3yL3Khz3X0UdL08OwIAABCECg5QQQWC1PcJXDS98Ru8q+8A0BCEAAAhBoEgEEVpOypShWVq8UJYNQIAABCEBAHQEElrqUEBAEIAABCEAAAk0ngMBqegaJHwIQgAAEIAABdQQQWOpSQkAQgAAEIAABCDSdAAKr6RkkfghAAAIQgAAE1BFAYKlLCQFBAAIQgAAEINB0AgispmeQ+CEAAQhAAAIQUEcAgaUuJQQEAQhAAAIQgEDTCSCwmp5B4ocABCAAAQhAQB0BBJa6lBAQBCAAAQhAAAJNJ4DAanoGiR8CEIAABCAAAXUEEFjqUkJAEIAABCAAAQg0nQACq+kZJH4IQAACEIAABNQRQGCpSwkBQQACEIAABCDQdAIIrKZnkPghAAEIQAACEFBHAIGVSsnx48fNpk2bzBNPPGEWLlyYfHrmzBmzevVqc+LECbNkyRKzd+9eM3fu3IGf+a5D+FBXPQQEAQhAAAIQgEAmAQSWh+XYsWPm29/+thkZGTE///nPE4F19uxZMzExYVauXGmWL19uDh8+bI4ePWrGx8f7fubTDuGD+oUABCAAAQhAoDkEEFj/l6vp6Wlz8OBBc99995mHH364t4JlV57Wr19vJicnzYIFC4xb4ZqZmTHz5s3L/czaulcIH80pKSKFAAQgAAEIQACBlaqB9Bah/ffu3bvNjh07km1BK5bWrVtntm3bZkZHR3M/W7x4cc9zCB+UKgQgAAEIQAACzSGAwBogsOy24dTUVO/clS+wTp8+nfuZL7BC+JCU1JEjRyRm2EAAAhCAgGICY2NjhaK7akOxuf+VqWL+CwWDcY8AAosVLC4HCEAAAhBoMAEEls7kIbAGCKwQ56dC+NBZPkQFAQhAAAKxCSCwYmcgu38E1gCB5X4BuGzZMrNq1arMXxFmfea7DeFDZ/kQFQQgAAEIxCaAwIqdAQSWKAOh7oPl/9rQ/qKQ+2CJ8GMEAQhAAAIFCSCwCgKryZwVrJpA0w0EIAABCECgCgIIrCqolveJwCrPEA8QgAAEIACBaAQQWNHQ9+0YgaUzL0QFAQhAAAIQEBFAYIkw1W6EwKodOR1CAAIQgAAEwhFAYIVjGdITAiskTXxBAAIQgAAEaiaAwKoZuLA7BJYQFGYQgAAEIAABjQQQWBqzYgwCS2deiAoCEIAABCAgIoDAEmGq3QiBVTtyOvQJFJ0YpPR41paUFHYQgAAEIFAFAQRWFVTxKSaAwBKjwhACEIAABBpEAIHVoGS1MVQnsEKtOIX210bmjAkCEIAABKongMCqnjE99CHgC6Kyq1lWpCGwKDcIQAACENBAAIGlIQsdjgGB1eHkM3QIQAACLSaAwGpxcpswNARWE7JEjBCAAAQgUJQAAqsoMeyDEkBgBcWJMwhAAAIQUEIAgaUkEV0NA4HV1cwzbghAAALtJoDAand+1Y8OgaU+RQQIAQhAAAJDEEBgDQGNJuEIILDCscQTBCAAAQjoIYDA0pOLTkaCwOpk2hk0BCAAgdYTQGC1PsW6B4jA0p0fooMABCAAgeEIILCG40arQAQQWIFA4gYCEIAABFQRQGCpSkf3gkFgdS/njBgCEIBAFwggsLqQZcVjRGApTg6hQQACEIDA0AQQWEOjo2EIAgisEBTxAQEIQAAC2gggsLRlpGPxILA6lnCGCwEIQKAjBBBYHUm01mEisLRmhrggAAEIQKAMAQRWGXq0LU0AgVUaIQ4gAAEIQEAhAQSWwqR0KSQEVpeyzVghAAEIdIcAAqs7uVY5UgSWyrQQFAQgAAEIlCSAwCoJkOblCCCwyvGjNQQgAAEI6CSAwNKZl85EhcDqTKoZKAQgAIFOEUBgdSrd+gaLwNKXEyKCAAQgAIHyBBBY5RnioQQBBFYJeDSFAAQgAAG1BBBYalPTjcAQWN3IM6OEAAQg0DUCCKyuZVzZeBFYyhJCOBCAAAQgEIQAAisIRpwMSwCBNSw52kEAAhCAgGYCCCzN2elAbAisDiSZIUIAAhDoIAEEVgeTrmnICCxN2SAWCEAAAhAIRQCBFYokfoYigMAaChuNIAABCEBAOQEElvIEtT08BFbbM8z4IAABCHSTAAKrm3lXM2oElppUEAgEIAABCAQkgMAKCBNXxQkgsIozowUEIAABCOgngMDSn6NWR4jAanV6GRwEIACBzhJAYHU29ToGjsDSkQeigAAEIACBsAQQWGF54q0gAQRWQWCYQwACEIBAIwggsBqRpvYGicBqb24ZGQQgAIEuE0BgdTn7CsaOwFKQBEKAAAQgAIHgBBBYwZHisAgBBFYRWthCAAIQgEBTCCCwmpKplsaJwGppYhkWBCAAgY4TQGANKIDDhw+bPXv2nGO1detWs3z5cpP+fGRkxDz11FNmwYIFs9qcOXPGrF692pw4ccIsWbLE7N2718ydOzex6fdZ2+sTgdX2DDM+CEAAAt0kgMAqmPdjx46ZqampnkCanp42S5cuTcRW3uvs2bNmYmLCrFy5sifKjh49asbHx02/zwqG1khzBFYj00bQEIAABCAwgAACq0CJ2JWmdevWmW3btpnFixcn4mjLli3Je/bfeS/bbv369WZycjJZ2Tp+/LjZtGmTmZmZMfPmzcv9LL0KViDUxpgisBqTKgKFAAQgAIECBBBYBWDZ7UC38mSb+Vt7zo3bOvTdWkG1e/dus2PHjmRb0Bdqo6OjuZ/1E20FwlZtisBSnR6CgwAEIACBIQkgsITg0qtXtpkVThs3bjS7du3qu6KV3lb0fZ0+fXrWlmNWP8IQzZEjR6Smauw2TL8fyitTY8aJrWGD831M3T6sF9pBAAIQiEtgbGwsbgD0HoQAAkuIMS2S8pplncliBSsfMitYwgLEDAIQgAAEGkUAgSVMlxVOixYtMqtWrerbIktgcQYLgSUsM8wgAAEIQKAlBBBYgkTmHWZPr2pZO3sA/q677pp1mwb3S8Fly5YlAs0/y9XvM0FojTdhBavxKWQAEIAABCCQQQCBJSiLfuei/PtgzZkzx+zbty85j+X/UtD+GpD7YGWDRmAJChATCEAAAhBoHAEEVuNS1q6AEVjtyiejgQAEIACB9wkgsKiEqAQQWFHx0zkEIAABCFREAIFVEVjcygggsGScsIIABCAAgWYRQGA1K1+tixaB1bqUMiAIQAACEGCLkBqITQCBFTsD9A8BCEAAAlUQYAWrCqr4FBNAYIlRYQgBCEAAAg0igMBqULLaGCoCq41ZZUwQgAAEIIDAogaiEkBgRcVP5xCAAAQgUBEBBFZFYHErI4DAknHCCgIhCZR9sHpeLPaB67wgAIH3CSCwqISoBBBYUfHTeUcJILA6mniGXSsBBFatuOksTQCBRU1AoH4C/nUXovfQ/kLEhA8IxCaAwIqdgY73j8DqeAEw/CgEuO6iYKfTjhFAYHUs4dqGy0SvLSPE0wUCXHddyDJjjE0AgRU7Ax3vn4m+4wXA8KMQ4LqLgp1OO0YAgdWxhGsbLhO9towQTxcIcN11IcuMMTYBBFbsDHS8fyb6jhcAw49CgOsuCnY67RgBBFbHEq5tuEz02jJCPF0gwHXXhSwzxtgEEFixM9Dx/pnoO14AgYfP/Z1kQLnuZJywgkAZAgisMvRoW5oAE31phDjwCCCwZOXAdSfjhBUEyhBAYJWhR9vSBJjoSyPEQYbACvXIlrbeQJPrjssGAtUTQGBVz5ge+hBgoqc8QhKgnmQ04STjhBUEyhBAYJWhR9vSBJjoSyPEQc4KVtntQrsKxgrW4PJqM6fBo8cCAvkEEFhUR1QCCKyo+FvXOfUkSym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SgcaJ3MYUcp/X1ytRYaJf4SxHQWE8akwQnjVkhprYRQGC1LaMNG4/GiR6B1bAiYgWrcMI0XneFB0EDCCgngMBSnqC2h6dxovdjCsE/tL8QMbXVh8Z60sgaThqzQkxtI4DAaltGGzYejRO9xpgaltZo4ZI7GXo4yThhBYEyBBBYZejRtjQBjRO9xphKg+6IA3InSzScZJywgkAZAgisMvRoW5qAxoleY0ylQXfEAbmTJRpOMk5YQaAMAQSWgN7hw4fNnj17epYjIyPmqaeeMgsWLDBnzpwxq1evNidOnDBLliwxe/fuNXPnzj3Haz87qQ9BqI0z0TjRa4ypcYmNFDC5k4GHk4wTVhAoQwCBJaA3PT1tli5dapYvXz7L+uzZs2ZiYsKsXLky+cwKsaNHj5rx8XGxndSHIMxGmmic6DXG1MjkRgia3Mmgw0nGCSsIlCGAwBpAzwqgLVu2mHXr1pnFixfPsrYrT+vXrzeTk5PJatbx48fNpk2bzMzMTPJv9+pnN2/ePJGPMknW3FbjRK8xJs051BQbuZNlA04yTlhBoAwBBNYAev72nTPdunVrsmJlBdXu3bvNjh07km1Ba2uF2LZt22aJsX52o6OjIh9lkqy5rcaJXmNMmnOoKTZyJ8sGnGScsIJAGQIIrAH0rDjauHGj2bVrVyKa/BWt06dPm6mpqd65qzyBdezYsVw7qQ9Jko8cOSIxU2WzYfr9cOxdzt2kP2yAvo+p24f1YozGmIYfTbdakjtZvuEk4xTLamyMpz7EYh+yXwTWEDTdmazLLrtMtPrEClY+ZI1/SWuMaYgyrbxJWUGcF2CZRwqRO1na4STjhBUEyhBAYA1BzwmsT3/606LzU5zBQmC5Vbohyk1tEwSW2tQMDAyBNRARBhAoTQCBNQBhenvPbhHaM1Z33XWXmT9/fvIrwmXLlplVq1YN/BVhlp37FeEgH6UzrdSBxoleY0wa0+dzChFfCH/kTpYJOMk4YQWBMgQQWAJ6/n2w5syZY/bt29c7xJ53D6v0Lwq5D1Y2aI0TvcaYBGVau4lGThpjqj0xgg7hJICECQRKEkBglQRI83IENE70GmMqR7ma1ho5aYypGvrlvMKpHD9aQ0BCAIEloYRNZQQ0TvQaY6osASUca+SkMaYSiCtrCqfK0OIYAj0CCCyKISoBjRO9xpiiJimnc42cNMZE7jQSICYIVE8AgVU9Y3roQ0DjF6LGmDQWkUZOGmMidxoJEBMEqieAwKqeMT0gsBICZe7vpLGINIoZjTGRO40EiAkC1RNAYFXPmB4QWAisAVeBfxf+MkIUgSWbbuAk44QVBMoQQGCVoUfb0gQ0TvQaYyoNugIHGjlpjKkC9KVdwqk0QhxAYCABBNZARBhUSUDjRK8xpipzMKxvjZw0xjQs3yrbwalKuviGwPsEEFhUQlQCGid6jTFFTVJO5xo5aYyJ3GkkIIvJ1ZPMWm5VZhtc3guWsQkgsGJnoOP9a/xC1BiTxjLRyEljTOROIwFZTAgsGSessgkgsKiMqAQ0fiFqjClqkljB4hegfQow1A8UtNd4iPj8uSWEP3zoJoDA0p2f1kenUcxojEljIWjkpDEmcqeRgCwm6knGCStWsKgBhQQ0TmAaY1KYOqORk8aYyJ1GArKYqC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mBRXT0JzsdkrU2Ni27QhNS5DBycZJ6wQWNSAQgIaJzCNMSlMHQJLmBQElhCUQjPmAoVJaVBIHzj7v68GxUuoLSOgcQLTGJPGtGvkpD2mEHn0xzisP42chh1Lle3gVCXd9vtGYLU/x70R8pe0LNlMqs3lpDF3xCSrJ41WGnOnkRMxsUXY+RpAYMlKgEm1uZw05o6YZPWk0Upj7jRyIiYEVudrIMTWgg8xhD+NE5jGmDQWr0ZOxCSrFI2cZJHXawWnenm3rTe2CNuW0T7j0ThZEFNzC5DcyXIHJxknjVYac6eREzGxgtX5GtA4WRBTc8uS3MlyBycZJ41WGnOnkRMxIbA6XwMaJwtiam5ZkjtZ7uAk46TRSmPuNHIiJgRW52tA42RBTM0tS3Inyx2cZJw0WmnMnUZOxITA6nwNaJwsiKm5ZUnuZLmDk4yTRiuNudPIiZgQWJ2vAY2TBTE1tyzJnSx3cJJx0milMXcaORETAqvzNaBxsiCm5pYluZPlDk4yThqtNOZOIydiQmB1vgY0ThbEJCtLx0lmLbdq2wODqSdZ7jVykkVerxWc6uXdtt64D1bbMtpnPBonC2KSFSACqxgnKxzLMvN9IETz+YfiJMtwvVYa56d6CdBbGQIIrDL0GtZW42RBTLIi8jnJWvS3CuGP3MkyAScZJ41WGnOnkRMxsUXY+RrQOFkQk6ws4QQnSyDUapHGepJluF4rONXLu229sYLVtoyyRZgQYEun+i0djV8+xCSb0DRykkVerxWc6uXdtt4QWG3LKAILgTWgptu8CqLxC5GYmjvJasxdc2l2L3IEVodyrnGyICZZAcIJTmwRymogpJXG6y7k+PBVLQEEVrV8VXnXOFkQk6xE4AQnBJasBkJaabzuQo4PX9USQGBVy1eVd42TBTHJSgROcEJgyWogpJXG6y7k+PBVLQEEVrV8VXnXOFkQk6xE4AQnBJasBkJaabzuQo4PX9USQGAJ+B4/ftxs2LDBvHtiynwAABkbSURBVPvuu4n11q1bzfLly5P/P3z4sNmzZ0/Py8jIiHnqqafMggULZnk+c+aMWb16tTlx4oRZsmSJ2bt3r5k7d25i0+8zQXhiE42TBTHJ0gcnOCGwZDUQ0krjdRdyfPiqlgACawBfK37WrVtntm3bZhYvXmys2Nq4caPZtWtX8u/p6WmzdOnSnuDKcnf27FkzMTFhVq5cmdhZUXb06FEzPj5u+n0WOvUaJwtikmUZTnBCYMlqIKSVxusu5PjwVS0BBNYAvseOHTOHDh1KxJB7OVH1mc98xmzZsiURYFZs5b2sSFu/fr2ZnJxMVrasSNu0aZOZmZkx8+bNy/0svQpWthQ0ThbEJMsqnOCEwJLVQEgrjdddyPHhq1oCCKyCfP0VrY9+9KO9bT/nxt8+dO9ZQbV7926zY8eOZFvQ9zE6Opr7WT/RVjDsxFzjZEFMskzCCU4ILFkNhLTSeN2FHB++qiWAwCrA123nLVu2zKxateqc7UL7edaKll0Fm5qa6p278gXW6dOncz8rKrCOHDnSdzQbpt//OPSDcKduLwAxZUpMMnZwglP62m3bdSfLcL1Wsa67sbGxegdKb5UQQGAJsbqD6DfccEMirvJeWWeyWMHKh6zxL0Rikl0UcIJTyFU1Gc16rTTWeL0E6K0MAQSWgJ77FeFdd93V9zC7dZUlsDiDhcByX0SCcss00TjRE5Msm3CScdJopTF3GjkRUzYBBNaAyugnrtJbf3aL0P7a0Aox/4B6emsx61eEbtvR/yx00WqcLIhJlmU4wSnkapHGepJluF4rONXLu229IbAGZDR9nytn7g6z+5/PmTPH7Nu3r3c7B/dLQSu2uA9WNmiNExgxyaY5OMEppOiT0azXSmON10uA3soQQGCVodewthonC2KSFRGc4BRSzGisJ1mG67WCU72829YbAqttGe0zHo2TBTHJChB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SntgssV+OyTMutXpkakxunLDVed0MPhoa1E0Bg1Y48XocaJwtiktUDnOCEwJLVQNoKgTUcN1qVJ4DAKs+wMR74kpalCk5w6oqYseKj7MqR7yOUmJFVYH8r/zoe1p/GuWDYsdCufgIIrPqZR+tR42RBTLJygBOcEH2yGmg7JzkFLGMTQGDFzkCN/fMlLYMNJzi1/UuaGm9ujcsix0oDAQSWhizUFAOTqgw0nOCEwJLVAJzq5yTvEcvYBBBYsTNQY/8IBxlsOMEJ4SCrATjVz0neI5axCSCwYmegxv4RDjLYcIITwkFWA3Cqn5O8RyxjE0Bgxc5Ajf0jHGSw4QQnhIOsBuBUPyd5j1jGJoDAip2BGvtHOMhgwwlOCAdZDcCpfk7yHrGMTQCBFTsDNfaPcJDBhhOcEA6yGoBT/ZzkPWIZmwACK3YGauwf4SCDDSc4IRxkNQCn+jnJe8QyNgEEVuwM1Ng/wkEGG05wQjjIagBO9XOS94hlbAIIrNgZqLF/hIMMNpzghHCQ1QCc6uck7xHL2AQQWLEzUGP/CAcZbDjBCeEgqwE41c9J3iOWsQkgsGJnoMb+EQ4y2HCCE8JBVgNwqp+TvEcsYxNAYMXOQI39IxxksOEEJ4SDrAbgVD8neY9YxiaAwIqdgRr7RzjIYMMJTggHWQ3AqX5O8h6xjE0AgRU7AzX2j3CQwYYTnBAOshqAU/2c5D1iGZsAAit2BmrsH+Eggw0nOCEcZDUAp/o5yXvEMjYBBFbsDNTYP8JBBhtOcEI4yGoATvVzkveIZWwCCKzYGaixf4SDDDac4IRwkNUAnOrnJO8Ry9gEEFixM1Bj/wgHGWw4wQnhIKsBONXPSd4jlrEJILBiZ6DG/hEOMthwghPCQVYDcKqfk7xHLGMTQGDFzkCN/SMcZLDhBCeEg6wG4FQ/J3mPWMYmgMCKnYEa+0c4yGDDCU4IB1kNwKl+TvIesYxNAIEVOwM19o9wkMGGE5wQDrIagFP9nOQ9YhmbAAIrdgZq7B/hIIMNJzghHGQ1AKf6Ocl7xDI2AQRW7AzU2D/CQQYbTnBCOMhqAE71c5L3iGVsAgis2BmosX+Egww2nOCEcJDVAJzq5yTvEcvYBBBYsTNQY/8IBxlsOMEJ4SCrATjVz0neI5axCSCwYmegxv4RDjLYcIITwkFWA3Cqn5O8RyxjE0BglczAmTNnzOrVq82JEyfMkiVLzN69e83cuXPP8drPTuqjZKgG4SAjCCc4IRxkNQCn+jnJe8QyNgEEVokMnD171kxMTJiVK1ea5cuXm8OHD5ujR4+a8fHxWV772Ul9lAiz19QXDlr8EZMsE3CCkyMQohZC+PAzEsJfCB9diEl2JWClgQACq0QW7MrT+vXrzeTkpFmwYIE5fvy42bRpk5mZmUn+7V797ObNmyfyUSLMcwRWCF++j1emxoZ26SbVoR3kNCQmGVE4wUlGQGZFPVXPSdYDVhoIILBKZMEKqt27d5sdO3Yk24JWSK1bt85s27bNLF68uOe5n93o6KjIR4kwEVgF4SH6ZMDgBKc0AQSWrCbKcJL1gJUGAgisElk4duyYmZqa6p27yhNY/exOnz4t8iEJ86qrrpKYYQMBCEAAAooJvPLKK4qjIzQpAQSWlFSGXdNWsEoMlaYQgAAEIAABCBQggMAqACtt2rQzWCWGSlMIQAACEIAABAoQQGAVgJU2db8AXLZsmVm1atXAXxFm2Ul9lAiTphCAAAQgAAEI1EwAgVUSeN49rNK/KNRwH6ySQ6U5BCAAAQhAAAJCAggsISjMIAABCEAAAhCAgJQAAktKCjsIQAACEIAABCAgJIDAEoJqk9l7771nNm/ebJ599tlzhnXNNdeY6enp3uN+/vnPf5pbbrnFPPfcc2bhwoWVYti3b5+54oorjI3Bvl577TXzla98xTz55JOz3jt48GByB/177rnHbNiwwVx22WWVxaUxJkn+3n777YTdW2+9lbDxGVYBSyMnYpJlGk7N5SSLHKtYBBBYscgr6dcJqOeff37W3ed9gXPhhReal156qXKBdejQIXPy5EmzZs2ahI799+uvv24uueSSWe9Zm1tvvbUWgaUxJr90svL33//+11x//fXmkUceScSntbnxxhuTJwxUJUY1ciIm2SQDp+ZykkWOVSwCCKxY5JX0myew7F+19hFAjz76qNmyZUstK1g2lu3bt5uHH37YnH/++YmAskLhwIEDs96zq1b2TvluBcv+v12Rs8LLX30LgVhjTIMEll35s6t8Nm/ulV6lCMEmHQe5G0xVYz0R0+C8WQuNnGSRYxWLAAIrFnkl/fZbwXKTSl1bhHblxW5rWUE1MjJi7r777uQxRFYo3H///cl77vMLLrigJ7BeeOEFs2jRot4qV0i0GmMaJLDS40+vaIXk43xp5ERMskzDqbmcZJFjFYsAAisWeSX9ahJY9myRW5Wyz2jcv3+/GR8fN2715fLLL++952ztGaMVK1ZUIq5sijTGVERgufNaV155ZWWMtHLSmDtikk18cJJxwko3AQSW7vxUHp0mgWUHa8+D2NWoU6dOJf+1B97tlterr75qLrroot4ZLScc7KF4+6zHnTt39g7mh4amMSY3xn75sysT1113nVm7dm2l4srFopETMcmuBjg1l5MscqxiEEBgxaCuqE9tAsudH7r44ovNtdde2zukbVezrOBy7/l/4b7xxhuzDseHxqsxpkECy+bVbqc++OCDvV9ghuaS9qeREzHJsg6n5nKSRY5VDAIIrBjUFfWpTWDZVZc777zT2P/aw+5z587tbdPZVa2HHnoo+bWjL7D8A+9V/EpOY0z9BFYMcWXj0ciJmGSTDZyay0kWOVYxCCCwYlBX1Kc2geW2/uytIdK/grP3dnLv+QLL3YrAHsbPut1EWdwaY+onsOx2zx133HHOsKu+F5ZGTsQkq344NZeTLHKsYhBAYMWgTp8QgAAEIAABCLSaAAKr1ellcBCAAAQgAAEIxCCAwIpBnT4hAAEIQAACEGg1AQRWq9PL4CAAAQhAAAIQiEEAgRWDOn1CAAIQgAAEINBqAgisVqeXwUEAAhCAAAQgEIMAAisGdfqEAAQgAAEIQKDVBBBYrU5v/uDc8/3so2jsy97J2d75279Xkru788TERO8ZgVXcyHNQCtyNM+1zB+39sV5++eXkZqMxXu6+Yc8995xZuHBhEoJ7JM2bb76Z3DV9enq6ssf22P6alDtXVzbu2Llz9eLu+XTDDTfUdpf7QbWavneZBlaO07PPPmvmz59vnnnmmeTJCrFese7vNmi8muanQbHyeb0EEFj18lbTm52sTp482XtGnf3366+/bi655JJZ71mbW2+9NZrAcuLl/vvvT74MbZxPP/105SImK1FOLNgvv5deeikRWOkvaxvfkSNHZt0kNXTSm5K79E1s62AjYe2+qKu+8aokFmeTFs1F2lZl68dka98+RaHqPx6KjEVDTJrmpyLssK2HAAKrHs7qerFfftu3b08eR3P++ecnAur66683Bw4cmPXehg0bjP8oGvv/mzdvTsRZHZOtH6d9bI6d0GycjzzySK1/Tdsvm8nJSfPoo48m4smtYNl47Mqf5WZX1QbdGT9EITQld+mx1sFmEF8bw9atW815551nbr75ZhUrWOmnEgwaQx2fp+u6jj6L9BFrHsiqaTePxpyfirDDtj4CCKz6WKvqyZ9AR0ZGzN1332127NiRiAe7WmTfc8Lhggsu6K1gvfDCC8lDl9esWVPLeLQILDfY9BZhjPiakrt0gcRewXJC5vbbb0/EspYtQn+L2TGLvbrm6vrSSy9N/qjQsEXo11PsWvLnAwRWLV8FjewEgdXItJUP2v+reXR01Ozfv9+Mj4/3zvdcfvnlvfecrT0DtWLFitrElR1l1hK8jTPWeZC0wEpvU9Txl3VTcud/CVmx/s4770TLm43Fba3aLW+7CqtFYNmauvHGG83MzEyyKqthRSv9wPD0HxLlZ6DhPdRxjUmj0zY/SePGrh4CCKx6OKvsxX7h2NWoU6dOJf+1Z5ysYHj11VfNRRdd1Duj5c4ZXXHFFebYsWNm586dlR7izlqGt1/QVuDZ1TUbg926jHHgVsMKlhMLTcidn8uYX4zpbVVNAitrcoh9JivGyqx0ktRw9sqP1T/kHnt+kjLErh4CCKx6OKvsxf1K8OKLLzbXXnttIljsZGFXs+yXt3vP/4v6jTfemHU4vu6BxT4bkhZYMc5gWeZNzJ2NO5ZwyPsFmj2PVdd2d5FrJRYnF6Ota3tswP0xFVMcp7lZNnUeUyiSt9jzU5FYsa2eAAKresZqe7CTwZ133plsw9nD7vaQphNTdlXL/mrIHtz2BZZ/4L2OFaT0xB777EVaYLnVvSuvvDL5oq4rvibkLsb2qeRi03abhjQnG9+9996brNbGuh1JWgxr2SLUsH3ab1W2rutfUufYxCeAwIqfg2gRuC8ae9sBe7jdvexfiG+//XbvvfSkVvevwfx7KdVxn6l+CdFwHywbX1Ny568caTkorU1g2Xxq5OQfvtdwXy7LSdNKmpsnNM1P0b5M6DiTAAKLwoAABCAAAQhAAAKBCSCwAgPFHQQgAAEIQAACEEBgUQMQgAAEIAABCEAgMAEEVmCguIMABCAAAQhAAAIILGoAAhCAAAQgAAEIBCaAwAoMFHcQgAAEIAABCEAAgUUNQAACEIAABCAAgcAEEFiBgTbdnf/YBy33vmk607ri93Nn+4z9wOC6xk0/EIAABDQSQGBpzEqkmLLumv7000+b6enpWp89GGn4je42nbv0A4QbPTiChwAEINBAAgisBiatqpCzHvBqH7J84MCBqI/sqGq8bfLrnk2YviO/fUC3vfs9LwhAAAIQqJcAAqte3qp7YwVLdXoKBafxkSKFBoAxBCAAgYYTQGA1PIGhw/efPxb7uX+hx9YVf+kHUHdl3IwTAhCAgCYCCCxN2YgcS/rcjt12WrdunXn55ZfZIoycG2n3TiCvXbvWrFmzRtoMOwhAAAIQCEwAgRUYaJPdWUH10EMP9Q61s83UrGy6XxE++OCDnLtqVuqIFgIQaCEBBFYLkzrskFjBGpZc/HaIq/g5IAIIQAACPgEEFvUwi4BdxbK/HLSv+fPnm2eeecZcdtllUFJO4NChQ+aOO+44J0ruhaU8cYQHAQi0lgACq7WpZWAQgAAEIAABCMQigMCKRZ5+IQABCEAAAhBoLQEEVmtTy8AgAAEIQAACEIhFAIEVizz9QgACEIAABCDQWgIIrNamloFBAAIQgAAEIBCLAAIrFnn6hQAEIAABCECgtQQQWK1NLQODAAQgAAEIQCAWAQRWLPL0CwEIQAACEIBAawkgsFqbWgYGgf8nYB8Afc8995gNGzbMunFs3vuD2A3bbpBf97n1f++995r777+/73MwQ8ZR1Jcf4wUXXNDju3jx4l7s/vvcsFeafewg0A4CCKx25JFRQKAvAftcSXuH/gMHDswSLHnvx8aZfi5mXjz/+Mc/zHe/+13z8MMPm7lz59Yadl6M/vtvv/222b59e5T4aoVBZxCAwDkEEFgUBQQ6QMA+qzDriz79vv/InWuuuab34G8rGn7xi1+Yd955x5w8edI88MADZufOnYlw+Mtf/tJ7vJJD6T+iJ8+nFXd33323ufnmm83Xvva13qOZRkdHE39vvfWWue2228yWLVvMvn37zN69exP36bgOHjyY2KRfWW3OP//8WSt5dly33HJL8kgo269jdN5555nrrrvOvPnmm4nb9COH3LMfXYy333570nZ8fNzcdNNNvdjtOPz4fBZubB0oP4YIgU4SQGB1Mu0MumsErJDIEiL++/bL/+mnn+6JKitQFi1aZNasWWPsZ1Y8uGdT2navvvpq8pn/Sq/q9PPpnnvphIa1teLN+rR9X3HFFYmYsu8fOXKkJ6LScbk2fhz92rgx33fffYmIstuQth9/TH4fVkxZEfb888/PWv3zY0y39WN38fksrNDbvHmzueGGG5K+eUEAAu0jgMBqX04ZEQTOIZD3MGi3OrN8+XJz/fXXm0ceeaR3RssXS9PT0z2xZdv44sJ1ll4NsytU/Xy+8MILs4STE0UTExOZ58VcP774yYojK/1+G3fWyq4+rVixoicS04LJrj5t3br1HBFp/afPa7m2V1999azY3ft5fPNW3yhhCECg+QQQWM3PISOAQF8CVgxkrZb4IuH06dPmoYce6q1eWYdOYD322GPGrva4A/JZh8GztiCzzij57z3++OPm2muv7Qk6X4z458X8rT43ULtllxYzPoS8Nm61KL2ylnfA3fqZnJzsrdy5Pvyza/5B9o9//OO9s27++5avHVP6xTYhFy8E2ksAgdXe3DIyCCQEJAfc//a3v50jsNyqzxe/+MVZ57fS/vK20LIElvNpt9x8EeWvdvlnoez5Ll/45dn5B9zT/aZX0tz5KXuezG15+mN68cUXz1lZS29D+oLSntdyY/n3v//dY+UfcE+Pg9KEAATaTwCB1f4cM8KOE+h3wH3//v3J2Sprc+ONN5qZmZlkRcmKlHXr1pmXX37ZWPHlb2X5/qyIyDqfZJH38+kLESuOfJ9WjLj+0mLJCrQnnngiMy6X5n5tRkZGeueuTp061Tvzle7fjX3BggXJdqg7i+b34WLsF7uzSYs8/3A9t2/o+AXK8FtLAIHV2tQyMAi8TyDvgLt/qNzZuW2sCy+8MBExVmBk2bkD7llbcf65JXeQ3fr3faZj8v+dPvzu92GFj11hsgfO7X+zDrjbvrLaPPfcc8lK09q1a5NzVb7osVt4/qF9v33WNp4fo/Xp2vrvj42NzYovjwV1CgEItJMAAqudeWVUEIAABCAAAQhEJIDAigifriEAAQhAAAIQaCcBBFY788qoIAABCEAAAhCISACBFRE+XUMAAhCAAAQg0E4CCKx25pVRQQACEIAABCAQkQACKyJ8uoYABCAAAQhAoJ0EEFjtzCujggAEIAABCEAgIoH/AbkF3RyXNIBAAAAAAElFTkSuQmCC"/>
          <p:cNvSpPr>
            <a:spLocks noChangeAspect="1" noChangeArrowheads="1"/>
          </p:cNvSpPr>
          <p:nvPr/>
        </p:nvSpPr>
        <p:spPr bwMode="auto">
          <a:xfrm>
            <a:off x="917575" y="6175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0" name="AutoShape 14" descr="data:image/png;base64,iVBORw0KGgoAAAANSUhEUgAAAlgAAAFzCAYAAADi5Xe0AAAgAElEQVR4Xu2dbawdVdXHt9D20l5bJBETvmgsEGtaYsglMbEEX2rAfsCgCVigpU2qNNY0oClwQ7i0tForfSFgyuVeRG410YaIBVKSYpSI4YuRmoIVMTHhky8NNI0NNH6o9Hn28Ozz7DudOWfNmT2z18z8zhfoOWuvvfZvrdnnf/feZ+YDZ//3ZXhBAAIQgAAEIAABCAQj8AEEVjCWOIIABCAAAQhAAAIJAQQWhQABCEAAAhCAAAQCE0BgBQaKOwhAAAIQgAAEIIDAogYgAAEIQAACEIBAYAIIrMBAcQcBCEAAAhCAAAQQWNQABCAAAQhAAAIQCEwAgRUYKO4gAAEIQAACEIAAAosagAAEIAABCEAAAoEJILACA8UdBCAAAQhAAAIQQGBRAxCAAAQgAAEIQCAwAQRWYKC4gwAEIAABCEAAAggsagACEIAABCAAAQgEJoDACgwUdxCAAAQgAAEIQACBRQ1AAAIQgAAEIACBwAQQWIGB4g4CEIAABCAAAQggsKgBCEAAAhCAAAQgEJgAAiswUNxBAAIQgAAEIAABBBY1AAEIQAACEIAABAITQGAFBoo7CEAAAhCAAAQggMCiBiAAAQhAAAIQgEBgAgiswEBxBwEIQAACEIAABBBY1AAEIAABCEAAAhAITACBFRgo7iAAAQhAAAIQgAACixqAAAQgAAEIQAACgQkgsAIDxR0EIAABCEAAAhBAYFEDEIAABCAAAQhAIDABBFZgoLiDAAQgAAEIQAACCCxqAAIQgAAEIAABCAQmgMAKDBR3EIAABCAAAQhAAIFFDUAAAhCAAAQgAIHABBBYgYHiDgIQgAAEIAABCCCwqAEIQAACEIAABCAQmAACKzBQ3EEAAhCAAAQgAAEEFjUAAQhAAAIQgAAEAhNAYAUGijsIQAACEIAABCCAwKIGIAABCEAAAhCAQGACCKzAQLW4O3PmjPnCF75gHn/8cfOJT3xCS1jEAQEIQAACEOgEAQRWC9O8Z88es3nz5t7IfvSjH5n169dnjtQKsauvvtq8+eab5ne/+12mGJPY/PGPfzRjY2O5NH/961+bFStWJJ+nbf3PfAfvvfee+da3vmUee+wxc9NNN5mf/OQnZmRkpGfixvmxj33M/PnPfzajo6OtyaZj/vvf/z5zTB/5yEfOydff//73hPFf//pXk8XE9zk+Pm6+//3vz/LtePqfpWspKxi/vgbF4LdP10FWzJL+d+3aZWwMJ0+e7MvE9W1r6ac//amZN2/erHpsYx215oJgIBBoIAEEVgOT1i/kvC+kPJHl7LO+sF0/EhupwMqzyxNZvr1v43+R9xOQTU3vMALr4MGD5qtf/WpvyGmmaZ/pz0MIrEExuODSdu79tMgpI7D6tfXr3dUYAqupVwtxQ0AnAQSWzrwMFZUTHfYv+d/85jdm48aN5hvf+Ia57bbbkhUg/6/29EpSnsDyBU4/EZYVsPuCc33PmTOntyLlRJH7os2KLy3wsvz0azcURCWNfDGUJz6zVvt++ctfmm9+85vmgQceMOlVqrTASrPLElh+H359Za12uhXHfjFYf/7KpKsDP7Y8wZzXf9b7EmHuxn/s2LFk9RWBpaT4CQMCLSGAwGpJIu0w3BfNpz71KfPkk0+aL33pS7lnsPwvOds2SzxJbPLwZa0K+F+Ev/3tb80nP/nJXsz/+c9/crf5/NUqKzYuuuii5Atx0DZZ1rjyhIt0FSO9KuKLFH8rdffu3Ymw9WNMr9pItm7tFqFEYPm537lzp1m5cqVJM81aFfNjKCKwXnzxRbN06dJZ6ZfEkCew7PvD9p8WWJdffvk5Qt4P1ObhwIEDvT84XPt+NdiiaYKhQAACNRFAYNUEuo5u/C/Q73znO+YPf/hDrsByX/aTk5NmZmYm8wyWxCZrXFkrFL4AtF9kf/rTn8zChQuN5HyXbetisVtgtt3+/fvPWaHpt03pREoZgZW35eRWirIEjBNgP/zhD2edi3Pc8kRW0RUsx8fG8r3vfa8nMHxx5vv88Y9/bH7wgx/MEmFFBM6vfvUrY4V8WrjY/PSLwdn7LKUrR76Q8vtPC6wPfvCDyVm0rDNZWfXqC8P0Km8d1y19QAAC7SSAwGpZXrNERvpLPL3SZX9tmD7kLrEpsnplbf1Votdee80sWrSoJ7AGrdSkxUv6SznvALcTHs7eHpK3h/rT/Q1awXL+//Wvf/VW2tJtfN/+9lzWCkmWP5/noDNYfk59QesElS+43GH2tGg7depUcmbLxVpGYEljcGPMG1+/1bqiAku6IuVisTWCwGrZhMhwIBCRAAIrIvyquk5v7dl+ss4v2S+zz372s+f8ijD9ZZllkxd73upVWYHlt7f/n/4iztvmSYsKN5aiAssfr79lad+Xirc8ZlmioojAyhp7P1Hnxp7O66FDh5JVtqxfGNrY8wSO/5kvaiRbb1mH3SVnsCQrWEUF1uc///lzfllZ1TWKXwhAoP0EEFgtzbG7D9aWLVuS7SK3XfLuu+8m55fS21r+CpZbmelnk4et30Fo/wu36BZh+gs+fcg6bwUqLfjWrl071AqW7T9vizAtsNKrgXm/mHMMBwmsQWewpP6zth39la4Pf/jDQwssaQx5dePHlrdlWHQFS7pF6GrkQx/6EAKrpfMhw4JADAIIrBjUK+rTFxlHjx41X/7yl5MzWG5lwn5R2/f9e2SlQ7Giyn3R5oWZt8LhrzJl/bpv2EPuLg6pePPviRVqBSvrV2nuPTfW8847L/OeYpJfSqZZS89gZa1WZuXUbhNm+cxqX3QFq0gMfo2khdSgXylKBdagQ+42b3Zr1K8TK56twMq7X1xFlyxuIQCBFhNAYLUouf4XqD28/rOf/cw8+uij5utf/3rvjJUTW/3EUxmB1e8cT9b2YRHx0e8LWHoGa/78+b0D4E5I+HHlrZ5kxZm+DUWewEr/CtIewJae+Rp0Nq0fk35nxPrd+LWowCoSg70ZbN4tGdLn5dI3jpUKLPvkAn9FLe/+aW29xUeLpjSGAoFGE0BgNTp95waft1WT96Up+RVflk3Wl2q/81cu0qI3GvVHOGiFQ/Irwn5bffazPIHVz/egLcJ+fZb9FWE/gSpdvUvHV1RgFYnB3c2/35Zi2TNY7tFQ0huNSs6KtWyaYDgQgEANBBBYNUCuu4th7rdU9FE5gwRWv3ND0kflpLkNEljWPn0AXXJ/LyuQ7G0fPve5z/W92aTP1bax2632XmOO3aWXXtr3sUPDPMKo3wqWRND6K4rbt2/PPH+W5lZEYBWNwX88j+QXr3kCu98hd//Zm+l6sP7SK1cIrLpnKPqDQDcIILBammd3yL3Khz3X0UdL08OwIAABCECg5QQQWC1PcJXDS98Ru8q+8A0BCEAAAhBoEgEEVpOypShWVq8UJYNQIAABCEBAHQEElrqUEBAEIAABCEAAAk0ngMBqegaJHwIQgAAEIAABdQQQWOpSQkAQgAAEIAABCDSdAAKr6RkkfghAAAIQgAAE1BFAYKlLCQFBAAIQgAAEINB0AgispmeQ+CEAAQhAAAIQUEcAgaUuJQQEAQhAAAIQgEDTCSCwmp5B4ocABCAAAQhAQB0BBJa6lBAQBCAAAQhAAAJNJ4DAanoGiR8CEIAABCAAAXUEEFjqUkJAEIAABCAAAQg0nQACq+kZJH4IQAACEIAABNQRQGCpSwkBQQACEIAABCDQdAIIrKZnkPghAAEIQAACEFBHAIGVSsnx48fNpk2bzBNPPGEWLlyYfHrmzBmzevVqc+LECbNkyRKzd+9eM3fu3IGf+a5D+FBXPQQEAQhAAAIQgEAmAQSWh+XYsWPm29/+thkZGTE///nPE4F19uxZMzExYVauXGmWL19uDh8+bI4ePWrGx8f7fubTDuGD+oUABCAAAQhAoDkEEFj/l6vp6Wlz8OBBc99995mHH364t4JlV57Wr19vJicnzYIFC4xb4ZqZmTHz5s3L/czaulcIH80pKSKFAAQgAAEIQACBlaqB9Bah/ffu3bvNjh07km1BK5bWrVtntm3bZkZHR3M/W7x4cc9zCB+UKgQgAAEIQAACzSGAwBogsOy24dTUVO/clS+wTp8+nfuZL7BC+JCU1JEjRyRm2EAAAhCAgGICY2NjhaK7akOxuf+VqWL+CwWDcY8AAosVLC4HCEAAAhBoMAEEls7kIbAGCKwQ56dC+NBZPkQFAQhAAAKxCSCwYmcgu38E1gCB5X4BuGzZMrNq1arMXxFmfea7DeFDZ/kQFQQgAAEIxCaAwIqdAQSWKAOh7oPl/9rQ/qKQ+2CJ8GMEAQhAAAIFCSCwCgKryZwVrJpA0w0EIAABCECgCgIIrCqolveJwCrPEA8QgAAEIACBaAQQWNHQ9+0YgaUzL0QFAQhAAAIQEBFAYIkw1W6EwKodOR1CAAIQgAAEwhFAYIVjGdITAiskTXxBAAIQgAAEaiaAwKoZuLA7BJYQFGYQgAAEIAABjQQQWBqzYgwCS2deiAoCEIAABCAgIoDAEmGq3QiBVTtyOvQJFJ0YpPR41paUFHYQgAAEIFAFAQRWFVTxKSaAwBKjwhACEIAABBpEAIHVoGS1MVQnsEKtOIX210bmjAkCEIAABKongMCqnjE99CHgC6Kyq1lWpCGwKDcIQAACENBAAIGlIQsdjgGB1eHkM3QIQAACLSaAwGpxcpswNARWE7JEjBCAAAQgUJQAAqsoMeyDEkBgBcWJMwhAAAIQUEIAgaUkEV0NA4HV1cwzbghAAALtJoDAand+1Y8OgaU+RQQIAQhAAAJDEEBgDQGNJuEIILDCscQTBCAAAQjoIYDA0pOLTkaCwOpk2hk0BCAAgdYTQGC1PsW6B4jA0p0fooMABCAAgeEIILCG40arQAQQWIFA4gYCEIAABFQRQGCpSkf3gkFgdS/njBgCEIBAFwggsLqQZcVjRGApTg6hQQACEIDA0AQQWEOjo2EIAgisEBTxAQEIQAAC2gggsLRlpGPxILA6lnCGCwEIQKAjBBBYHUm01mEisLRmhrggAAEIQKAMAQRWGXq0LU0AgVUaIQ4gAAEIQEAhAQSWwqR0KSQEVpeyzVghAAEIdIcAAqs7uVY5UgSWyrQQFAQgAAEIlCSAwCoJkOblCCCwyvGjNQQgAAEI6CSAwNKZl85EhcDqTKoZKAQgAIFOEUBgdSrd+gaLwNKXEyKCAAQgAIHyBBBY5RnioQQBBFYJeDSFAAQgAAG1BBBYalPTjcAQWN3IM6OEAAQg0DUCCKyuZVzZeBFYyhJCOBCAAAQgEIQAAisIRpwMSwCBNSw52kEAAhCAgGYCCCzN2elAbAisDiSZIUIAAhDoIAEEVgeTrmnICCxN2SAWCEAAAhAIRQCBFYokfoYigMAaChuNIAABCEBAOQEElvIEtT08BFbbM8z4IAABCHSTAAKrm3lXM2oElppUEAgEIAABCAQkgMAKCBNXxQkgsIozowUEIAABCOgngMDSn6NWR4jAanV6GRwEIACBzhJAYHU29ToGjsDSkQeigAAEIACBsAQQWGF54q0gAQRWQWCYQwACEIBAIwggsBqRpvYGicBqb24ZGQQgAIEuE0BgdTn7CsaOwFKQBEKAAAQgAIHgBBBYwZHisAgBBFYRWthCAAIQgEBTCCCwmpKplsaJwGppYhkWBCAAgY4TQGANKIDDhw+bPXv2nGO1detWs3z5cpP+fGRkxDz11FNmwYIFs9qcOXPGrF692pw4ccIsWbLE7N2718ydOzex6fdZ2+sTgdX2DDM+CEAAAt0kgMAqmPdjx46ZqampnkCanp42S5cuTcRW3uvs2bNmYmLCrFy5sifKjh49asbHx02/zwqG1khzBFYj00bQEIAABCAwgAACq0CJ2JWmdevWmW3btpnFixcn4mjLli3Je/bfeS/bbv369WZycjJZ2Tp+/LjZtGmTmZmZMfPmzcv9LL0KViDUxpgisBqTKgKFAAQgAIECBBBYBWDZ7UC38mSb+Vt7zo3bOvTdWkG1e/dus2PHjmRb0Bdqo6OjuZ/1E20FwlZtisBSnR6CgwAEIACBIQkgsITg0qtXtpkVThs3bjS7du3qu6KV3lb0fZ0+fXrWlmNWP8IQzZEjR6Smauw2TL8fyitTY8aJrWGD831M3T6sF9pBAAIQiEtgbGwsbgD0HoQAAkuIMS2S8pplncliBSsfMitYwgLEDAIQgAAEGkUAgSVMlxVOixYtMqtWrerbIktgcQYLgSUsM8wgAAEIQKAlBBBYgkTmHWZPr2pZO3sA/q677pp1mwb3S8Fly5YlAs0/y9XvM0FojTdhBavxKWQAEIAABCCQQQCBJSiLfuei/PtgzZkzx+zbty85j+X/UtD+GpD7YGWDRmAJChATCEAAAhBoHAEEVuNS1q6AEVjtyiejgQAEIACB9wkgsKiEqAQQWFHx0zkEIAABCFREAIFVEVjcygggsGScsIIABCAAgWYRQGA1K1+tixaB1bqUMiAIQAACEGCLkBqITQCBFTsD9A8BCEAAAlUQYAWrCqr4FBNAYIlRYQgBCEAAAg0igMBqULLaGCoCq41ZZUwQgAAEIIDAogaiEkBgRcVP5xCAAAQgUBEBBFZFYHErI4DAknHCCgIhCZR9sHpeLPaB67wgAIH3CSCwqISoBBBYUfHTeUcJILA6mniGXSsBBFatuOksTQCBRU1AoH4C/nUXovfQ/kLEhA8IxCaAwIqdgY73j8DqeAEw/CgEuO6iYKfTjhFAYHUs4dqGy0SvLSPE0wUCXHddyDJjjE0AgRU7Ax3vn4m+4wXA8KMQ4LqLgp1OO0YAgdWxhGsbLhO9towQTxcIcN11IcuMMTYBBFbsDHS8fyb6jhcAw49CgOsuCnY67RgBBFbHEq5tuEz02jJCPF0gwHXXhSwzxtgEEFixM9Dx/pnoO14AgYfP/Z1kQLnuZJywgkAZAgisMvRoW5oAE31phDjwCCCwZOXAdSfjhBUEyhBAYJWhR9vSBJjoSyPEQYbACvXIlrbeQJPrjssGAtUTQGBVz5ge+hBgoqc8QhKgnmQ04STjhBUEyhBAYJWhR9vSBJjoSyPEQc4KVtntQrsKxgrW4PJqM6fBo8cCAvkEEFhUR1QCCKyo+FvXOfUkSym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SgcaJ3MYUcp/X1ytRYaJf4SxHQWE8akwQnjVkhprYRQGC1LaMNG4/GiR6B1bAiYgWrcMI0XneFB0EDCCgngMBSnqC2h6dxovdjCsE/tL8QMbXVh8Z60sgaThqzQkxtI4DAaltGGzYejRO9xpgaltZo4ZI7GXo4yThhBYEyBBBYZejRtjQBjRO9xphKg+6IA3InSzScZJywgkAZAgisMvRoW5qAxoleY0ylQXfEAbmTJRpOMk5YQaAMAQSWgN7hw4fNnj17epYjIyPmqaeeMgsWLDBnzpwxq1evNidOnDBLliwxe/fuNXPnzj3Haz87qQ9BqI0z0TjRa4ypcYmNFDC5k4GHk4wTVhAoQwCBJaA3PT1tli5dapYvXz7L+uzZs2ZiYsKsXLky+cwKsaNHj5rx8XGxndSHIMxGmmic6DXG1MjkRgia3Mmgw0nGCSsIlCGAwBpAzwqgLVu2mHXr1pnFixfPsrYrT+vXrzeTk5PJatbx48fNpk2bzMzMTPJv9+pnN2/ePJGPMknW3FbjRK8xJs051BQbuZNlA04yTlhBoAwBBNYAev72nTPdunVrsmJlBdXu3bvNjh07km1Ba2uF2LZt22aJsX52o6OjIh9lkqy5rcaJXmNMmnOoKTZyJ8sGnGScsIJAGQIIrAH0rDjauHGj2bVrVyKa/BWt06dPm6mpqd65qzyBdezYsVw7qQ9Jko8cOSIxU2WzYfr9cOxdzt2kP2yAvo+p24f1YozGmIYfTbdakjtZvuEk4xTLamyMpz7EYh+yXwTWEDTdmazLLrtMtPrEClY+ZI1/SWuMaYgyrbxJWUGcF2CZRwqRO1na4STjhBUEyhBAYA1BzwmsT3/606LzU5zBQmC5Vbohyk1tEwSW2tQMDAyBNRARBhAoTQCBNQBhenvPbhHaM1Z33XWXmT9/fvIrwmXLlplVq1YN/BVhlp37FeEgH6UzrdSBxoleY0wa0+dzChFfCH/kTpYJOMk4YQWBMgQQWAJ6/n2w5syZY/bt29c7xJ53D6v0Lwq5D1Y2aI0TvcaYBGVau4lGThpjqj0xgg7hJICECQRKEkBglQRI83IENE70GmMqR7ma1ho5aYypGvrlvMKpHD9aQ0BCAIEloYRNZQQ0TvQaY6osASUca+SkMaYSiCtrCqfK0OIYAj0CCCyKISoBjRO9xpiiJimnc42cNMZE7jQSICYIVE8AgVU9Y3roQ0DjF6LGmDQWkUZOGmMidxoJEBMEqieAwKqeMT0gsBICZe7vpLGINIoZjTGRO40EiAkC1RNAYFXPmB4QWAisAVeBfxf+MkIUgSWbbuAk44QVBMoQQGCVoUfb0gQ0TvQaYyoNugIHGjlpjKkC9KVdwqk0QhxAYCABBNZARBhUSUDjRK8xpipzMKxvjZw0xjQs3yrbwalKuviGwPsEEFhUQlQCGid6jTFFTVJO5xo5aYyJ3GkkIIvJ1ZPMWm5VZhtc3guWsQkgsGJnoOP9a/xC1BiTxjLRyEljTOROIwFZTAgsGSessgkgsKiMqAQ0fiFqjClqkljB4hegfQow1A8UtNd4iPj8uSWEP3zoJoDA0p2f1kenUcxojEljIWjkpDEmcqeRgCwm6knGCStWsKgBhQQ0TmAaY1KYOqORk8aYyJ1GArKYqC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mBRXT0JzsdkrU2Ni27QhNS5DBycZJ6wQWNSAQgIaJzCNMSlMHQJLmBQElhCUQjPmAoVJaVBIHzj7v68GxUuoLSOgcQLTGJPGtGvkpD2mEHn0xzisP42chh1Lle3gVCXd9vtGYLU/x70R8pe0LNlMqs3lpDF3xCSrJ41WGnOnkRMxsUXY+RpAYMlKgEm1uZw05o6YZPWk0Upj7jRyIiYEVudrIMTWgg8xhD+NE5jGmDQWr0ZOxCSrFI2cZJHXawWnenm3rTe2CNuW0T7j0ThZEFNzC5DcyXIHJxknjVYac6eREzGxgtX5GtA4WRBTc8uS3MlyBycZJ41WGnOnkRMxIbA6XwMaJwtiam5ZkjtZ7uAk46TRSmPuNHIiJgRW52tA42RBTM0tS3Inyx2cZJw0WmnMnUZOxITA6nwNaJwsiKm5ZUnuZLmDk4yTRiuNudPIiZgQWJ2vAY2TBTE1tyzJnSx3cJJx0milMXcaORETAqvzNaBxsiCm5pYluZPlDk4yThqtNOZOIydiQmB1vgY0ThbEJCtLx0lmLbdq2wODqSdZ7jVykkVerxWc6uXdtt64D1bbMtpnPBonC2KSFSACqxgnKxzLMvN9IETz+YfiJMtwvVYa56d6CdBbGQIIrDL0GtZW42RBTLIi8jnJWvS3CuGP3MkyAScZJ41WGnOnkRMxsUXY+RrQOFkQk6ws4QQnSyDUapHGepJluF4rONXLu229sYLVtoyyRZgQYEun+i0djV8+xCSb0DRykkVerxWc6uXdtt4QWG3LKAILgTWgptu8CqLxC5GYmjvJasxdc2l2L3IEVodyrnGyICZZAcIJTmwRymogpJXG6y7k+PBVLQEEVrV8VXnXOFkQk6xE4AQnBJasBkJaabzuQo4PX9USQGBVy1eVd42TBTHJSgROcEJgyWogpJXG6y7k+PBVLQEEVrV8VXnXOFkQk6xE4AQnBJasBkJaabzuQo4PX9USQGAJ+B4/ftxs2LDBvHtiynwAABkbSURBVPvuu4n11q1bzfLly5P/P3z4sNmzZ0/Py8jIiHnqqafMggULZnk+c+aMWb16tTlx4oRZsmSJ2bt3r5k7d25i0+8zQXhiE42TBTHJ0gcnOCGwZDUQ0krjdRdyfPiqlgACawBfK37WrVtntm3bZhYvXmys2Nq4caPZtWtX8u/p6WmzdOnSnuDKcnf27FkzMTFhVq5cmdhZUXb06FEzPj5u+n0WOvUaJwtikmUZTnBCYMlqIKSVxusu5PjwVS0BBNYAvseOHTOHDh1KxJB7OVH1mc98xmzZsiURYFZs5b2sSFu/fr2ZnJxMVrasSNu0aZOZmZkx8+bNy/0svQpWthQ0ThbEJMsqnOCEwJLVQEgrjdddyPHhq1oCCKyCfP0VrY9+9KO9bT/nxt8+dO9ZQbV7926zY8eOZFvQ9zE6Opr7WT/RVjDsxFzjZEFMskzCCU4ILFkNhLTSeN2FHB++qiWAwCrA123nLVu2zKxateqc7UL7edaKll0Fm5qa6p278gXW6dOncz8rKrCOHDnSdzQbpt//OPSDcKduLwAxZUpMMnZwglP62m3bdSfLcL1Wsa67sbGxegdKb5UQQGAJsbqD6DfccEMirvJeWWeyWMHKh6zxL0Rikl0UcIJTyFU1Gc16rTTWeL0E6K0MAQSWgJ77FeFdd93V9zC7dZUlsDiDhcByX0SCcss00TjRE5Msm3CScdJopTF3GjkRUzYBBNaAyugnrtJbf3aL0P7a0Aox/4B6emsx61eEbtvR/yx00WqcLIhJlmU4wSnkapHGepJluF4rONXLu229IbAGZDR9nytn7g6z+5/PmTPH7Nu3r3c7B/dLQSu2uA9WNmiNExgxyaY5OMEppOiT0azXSmON10uA3soQQGCVodewthonC2KSFRGc4BRSzGisJ1mG67WCU72829YbAqttGe0zHo2TBTHJChB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SntgssV+OyTMutXpkakxunLDVed0MPhoa1E0Bg1Y48XocaJwtiktUDnOCEwJLVQNoKgTUcN1qVJ4DAKs+wMR74kpalCk5w6oqYseKj7MqR7yOUmJFVYH8r/zoe1p/GuWDYsdCufgIIrPqZR+tR42RBTLJygBOcEH2yGmg7JzkFLGMTQGDFzkCN/fMlLYMNJzi1/UuaGm9ujcsix0oDAQSWhizUFAOTqgw0nOCEwJLVAJzq5yTvEcvYBBBYsTNQY/8IBxlsOMEJ4SCrATjVz0neI5axCSCwYmegxv4RDjLYcIITwkFWA3Cqn5O8RyxjE0Bgxc5Ajf0jHGSw4QQnhIOsBuBUPyd5j1jGJoDAip2BGvtHOMhgwwlOCAdZDcCpfk7yHrGMTQCBFTsDNfaPcJDBhhOcEA6yGoBT/ZzkPWIZmwACK3YGauwf4SCDDSc4IRxkNQCn+jnJe8QyNgEEVuwM1Ng/wkEGG05wQjjIagBO9XOS94hlbAIIrNgZqLF/hIMMNpzghHCQ1QCc6uck7xHL2AQQWLEzUGP/CAcZbDjBCeEgqwE41c9J3iOWsQkgsGJnoMb+EQ4y2HCCE8JBVgNwqp+TvEcsYxNAYMXOQI39IxxksOEEJ4SDrAbgVD8neY9YxiaAwIqdgRr7RzjIYMMJTggHWQ3AqX5O8h6xjE0AgRU7AzX2j3CQwYYTnBAOshqAU/2c5D1iGZsAAit2BmrsH+Eggw0nOCEcZDUAp/o5yXvEMjYBBFbsDNTYP8JBBhtOcEI4yGoATvVzkveIZWwCCKzYGaixf4SDDDac4IRwkNUAnOrnJO8Ry9gEEFixM1Bj/wgHGWw4wQnhIKsBONXPSd4jlrEJILBiZ6DG/hEOMthwghPCQVYDcKqfk7xHLGMTQGDFzkCN/SMcZLDhBCeEg6wG4FQ/J3mPWMYmgMCKnYEa+0c4yGDDCU4IB1kNwKl+TvIesYxNAIEVOwM19o9wkMGGE5wQDrIagFP9nOQ9YhmbAAIrdgZq7B/hIIMNJzghHGQ1AKf6Ocl7xDI2AQRW7AzU2D/CQQYbTnBCOMhqAE71c5L3iGVsAgis2BmosX+Egww2nOCEcJDVAJzq5yTvEcvYBBBYsTNQY/8IBxlsOMEJ4SCrATjVz0neI5axCSCwYmegxv4RDjLYcIITwkFWA3Cqn5O8RyxjE0BglczAmTNnzOrVq82JEyfMkiVLzN69e83cuXPP8drPTuqjZKgG4SAjCCc4IRxkNQCn+jnJe8QyNgEEVokMnD171kxMTJiVK1ea5cuXm8OHD5ujR4+a8fHxWV772Ul9lAiz19QXDlr8EZMsE3CCkyMQohZC+PAzEsJfCB9diEl2JWClgQACq0QW7MrT+vXrzeTkpFmwYIE5fvy42bRpk5mZmUn+7V797ObNmyfyUSLMcwRWCF++j1emxoZ26SbVoR3kNCQmGVE4wUlGQGZFPVXPSdYDVhoIILBKZMEKqt27d5sdO3Yk24JWSK1bt85s27bNLF68uOe5n93o6KjIR4kwEVgF4SH6ZMDgBKc0AQSWrCbKcJL1gJUGAgisElk4duyYmZqa6p27yhNY/exOnz4t8iEJ86qrrpKYYQMBCEAAAooJvPLKK4qjIzQpAQSWlFSGXdNWsEoMlaYQgAAEIAABCBQggMAqACtt2rQzWCWGSlMIQAACEIAABAoQQGAVgJU2db8AXLZsmVm1atXAXxFm2Ul9lAiTphCAAAQgAAEI1EwAgVUSeN49rNK/KNRwH6ySQ6U5BCAAAQhAAAJCAggsISjMIAABCEAAAhCAgJQAAktKCjsIQAACEIAABCAgJIDAEoJqk9l7771nNm/ebJ599tlzhnXNNdeY6enp3uN+/vnPf5pbbrnFPPfcc2bhwoWVYti3b5+54oorjI3Bvl577TXzla98xTz55JOz3jt48GByB/177rnHbNiwwVx22WWVxaUxJkn+3n777YTdW2+9lbDxGVYBSyMnYpJlGk7N5SSLHKtYBBBYscgr6dcJqOeff37W3ed9gXPhhReal156qXKBdejQIXPy5EmzZs2ahI799+uvv24uueSSWe9Zm1tvvbUWgaUxJr90svL33//+11x//fXmkUceScSntbnxxhuTJwxUJUY1ciIm2SQDp+ZykkWOVSwCCKxY5JX0myew7F+19hFAjz76qNmyZUstK1g2lu3bt5uHH37YnH/++YmAskLhwIEDs96zq1b2TvluBcv+v12Rs8LLX30LgVhjTIMEll35s6t8Nm/ulV6lCMEmHQe5G0xVYz0R0+C8WQuNnGSRYxWLAAIrFnkl/fZbwXKTSl1bhHblxW5rWUE1MjJi7r777uQxRFYo3H///cl77vMLLrigJ7BeeOEFs2jRot4qV0i0GmMaJLDS40+vaIXk43xp5ERMskzDqbmcZJFjFYsAAisWeSX9ahJY9myRW5Wyz2jcv3+/GR8fN2715fLLL++952ztGaMVK1ZUIq5sijTGVERgufNaV155ZWWMtHLSmDtikk18cJJxwko3AQSW7vxUHp0mgWUHa8+D2NWoU6dOJf+1B97tlterr75qLrroot4ZLScc7KF4+6zHnTt39g7mh4amMSY3xn75sysT1113nVm7dm2l4srFopETMcmuBjg1l5MscqxiEEBgxaCuqE9tAsudH7r44ovNtdde2zukbVezrOBy7/l/4b7xxhuzDseHxqsxpkECy+bVbqc++OCDvV9ghuaS9qeREzHJsg6n5nKSRY5VDAIIrBjUFfWpTWDZVZc777zT2P/aw+5z587tbdPZVa2HHnoo+bWjL7D8A+9V/EpOY0z9BFYMcWXj0ciJmGSTDZyay0kWOVYxCCCwYlBX1Kc2geW2/uytIdK/grP3dnLv+QLL3YrAHsbPut1EWdwaY+onsOx2zx133HHOsKu+F5ZGTsQkq344NZeTLHKsYhBAYMWgTp8QgAAEIAABCLSaAAKr1ellcBCAAAQgAAEIxCCAwIpBnT4hAAEIQAACEGg1AQRWq9PL4CAAAQhAAAIQiEEAgRWDOn1CAAIQgAAEINBqAgisVqeXwUEAAhCAAAQgEIMAAisGdfqEAAQgAAEIQKDVBBBYrU5v/uDc8/3so2jsy97J2d75279Xkru788TERO8ZgVXcyHNQCtyNM+1zB+39sV5++eXkZqMxXu6+Yc8995xZuHBhEoJ7JM2bb76Z3DV9enq6ssf22P6alDtXVzbu2Llz9eLu+XTDDTfUdpf7QbWavneZBlaO07PPPmvmz59vnnnmmeTJCrFese7vNmi8muanQbHyeb0EEFj18lbTm52sTp482XtGnf3366+/bi655JJZ71mbW2+9NZrAcuLl/vvvT74MbZxPP/105SImK1FOLNgvv5deeikRWOkvaxvfkSNHZt0kNXTSm5K79E1s62AjYe2+qKu+8aokFmeTFs1F2lZl68dka98+RaHqPx6KjEVDTJrmpyLssK2HAAKrHs7qerFfftu3b08eR3P++ecnAur66683Bw4cmPXehg0bjP8oGvv/mzdvTsRZHZOtH6d9bI6d0GycjzzySK1/Tdsvm8nJSfPoo48m4smtYNl47Mqf5WZX1QbdGT9EITQld+mx1sFmEF8bw9atW815551nbr75ZhUrWOmnEgwaQx2fp+u6jj6L9BFrHsiqaTePxpyfirDDtj4CCKz6WKvqyZ9AR0ZGzN1332127NiRiAe7WmTfc8Lhggsu6K1gvfDCC8lDl9esWVPLeLQILDfY9BZhjPiakrt0gcRewXJC5vbbb0/EspYtQn+L2TGLvbrm6vrSSy9N/qjQsEXo11PsWvLnAwRWLV8FjewEgdXItJUP2v+reXR01Ozfv9+Mj4/3zvdcfvnlvfecrT0DtWLFitrElR1l1hK8jTPWeZC0wEpvU9Txl3VTcud/CVmx/s4770TLm43Fba3aLW+7CqtFYNmauvHGG83MzEyyKqthRSv9wPD0HxLlZ6DhPdRxjUmj0zY/SePGrh4CCKx6OKvsxX7h2NWoU6dOJf+1Z5ysYHj11VfNRRdd1Duj5c4ZXXHFFebYsWNm586dlR7izlqGt1/QVuDZ1TUbg926jHHgVsMKlhMLTcidn8uYX4zpbVVNAitrcoh9JivGyqx0ktRw9sqP1T/kHnt+kjLErh4CCKx6OKvsxf1K8OKLLzbXXnttIljsZGFXs+yXt3vP/4v6jTfemHU4vu6BxT4bkhZYMc5gWeZNzJ2NO5ZwyPsFmj2PVdd2d5FrJRYnF6Ota3tswP0xFVMcp7lZNnUeUyiSt9jzU5FYsa2eAAKresZqe7CTwZ133plsw9nD7vaQphNTdlXL/mrIHtz2BZZ/4L2OFaT0xB777EVaYLnVvSuvvDL5oq4rvibkLsb2qeRi03abhjQnG9+9996brNbGuh1JWgxr2SLUsH3ab1W2rutfUufYxCeAwIqfg2gRuC8ae9sBe7jdvexfiG+//XbvvfSkVvevwfx7KdVxn6l+CdFwHywbX1Ny568caTkorU1g2Xxq5OQfvtdwXy7LSdNKmpsnNM1P0b5M6DiTAAKLwoAABCAAAQhAAAKBCSCwAgPFHQQgAAEIQAACEEBgUQMQgAAEIAABCEAgMAEEVmCguIMABCAAAQhAAAIILGoAAhCAAAQgAAEIBCaAwAoMFHcQgAAEIAABCEAAgUUNQAACEIAABCAAgcAEEFiBgTbdnf/YBy33vmk607ri93Nn+4z9wOC6xk0/EIAABDQSQGBpzEqkmLLumv7000+b6enpWp89GGn4je42nbv0A4QbPTiChwAEINBAAgisBiatqpCzHvBqH7J84MCBqI/sqGq8bfLrnk2YviO/fUC3vfs9LwhAAAIQqJcAAqte3qp7YwVLdXoKBafxkSKFBoAxBCAAgYYTQGA1PIGhw/efPxb7uX+hx9YVf+kHUHdl3IwTAhCAgCYCCCxN2YgcS/rcjt12WrdunXn55ZfZIoycG2n3TiCvXbvWrFmzRtoMOwhAAAIQCEwAgRUYaJPdWUH10EMP9Q61s83UrGy6XxE++OCDnLtqVuqIFgIQaCEBBFYLkzrskFjBGpZc/HaIq/g5IAIIQAACPgEEFvUwi4BdxbK/HLSv+fPnm2eeecZcdtllUFJO4NChQ+aOO+44J0ruhaU8cYQHAQi0lgACq7WpZWAQgAAEIAABCMQigMCKRZ5+IQABCEAAAhBoLQEEVmtTy8AgAAEIQAACEIhFAIEVizz9QgACEIAABCDQWgIIrNamloFBAAIQgAAEIBCLAAIrFnn6hQAEIAABCECgtQQQWK1NLQODAAQgAAEIQCAWAQRWLPL0CwEIQAACEIBAawkgsFqbWgYGgf8nYB8Afc8995gNGzbMunFs3vuD2A3bbpBf97n1f++995r777+/73MwQ8ZR1Jcf4wUXXNDju3jx4l7s/vvcsFeafewg0A4CCKx25JFRQKAvAftcSXuH/gMHDswSLHnvx8aZfi5mXjz/+Mc/zHe/+13z8MMPm7lz59Yadl6M/vtvv/222b59e5T4aoVBZxCAwDkEEFgUBQQ6QMA+qzDriz79vv/InWuuuab34G8rGn7xi1+Yd955x5w8edI88MADZufOnYlw+Mtf/tJ7vJJD6T+iJ8+nFXd33323ufnmm83Xvva13qOZRkdHE39vvfWWue2228yWLVvMvn37zN69exP36bgOHjyY2KRfWW3OP//8WSt5dly33HJL8kgo269jdN5555nrrrvOvPnmm4nb9COH3LMfXYy333570nZ8fNzcdNNNvdjtOPz4fBZubB0oP4YIgU4SQGB1Mu0MumsErJDIEiL++/bL/+mnn+6JKitQFi1aZNasWWPsZ1Y8uGdT2navvvpq8pn/Sq/q9PPpnnvphIa1teLN+rR9X3HFFYmYsu8fOXKkJ6LScbk2fhz92rgx33fffYmIstuQth9/TH4fVkxZEfb888/PWv3zY0y39WN38fksrNDbvHmzueGGG5K+eUEAAu0jgMBqX04ZEQTOIZD3MGi3OrN8+XJz/fXXm0ceeaR3RssXS9PT0z2xZdv44sJ1ll4NsytU/Xy+8MILs4STE0UTExOZ58VcP774yYojK/1+G3fWyq4+rVixoicS04LJrj5t3br1HBFp/afPa7m2V1999azY3ft5fPNW3yhhCECg+QQQWM3PISOAQF8CVgxkrZb4IuH06dPmoYce6q1eWYdOYD322GPGrva4A/JZh8GztiCzzij57z3++OPm2muv7Qk6X4z458X8rT43ULtllxYzPoS8Nm61KL2ylnfA3fqZnJzsrdy5Pvyza/5B9o9//OO9s27++5avHVP6xTYhFy8E2ksAgdXe3DIyCCQEJAfc//a3v50jsNyqzxe/+MVZ57fS/vK20LIElvNpt9x8EeWvdvlnoez5Ll/45dn5B9zT/aZX0tz5KXuezG15+mN68cUXz1lZS29D+oLSntdyY/n3v//dY+UfcE+Pg9KEAATaTwCB1f4cM8KOE+h3wH3//v3J2Sprc+ONN5qZmZlkRcmKlHXr1pmXX37ZWPHlb2X5/qyIyDqfZJH38+kLESuOfJ9WjLj+0mLJCrQnnngiMy6X5n5tRkZGeueuTp061Tvzle7fjX3BggXJdqg7i+b34WLsF7uzSYs8/3A9t2/o+AXK8FtLAIHV2tQyMAi8TyDvgLt/qNzZuW2sCy+8MBExVmBk2bkD7llbcf65JXeQ3fr3faZj8v+dPvzu92GFj11hsgfO7X+zDrjbvrLaPPfcc8lK09q1a5NzVb7osVt4/qF9v33WNp4fo/Xp2vrvj42NzYovjwV1CgEItJMAAqudeWVUEIAABCAAAQhEJIDAigifriEAAQhAAAIQaCcBBFY788qoIAABCEAAAhCISACBFRE+XUMAAhCAAAQg0E4CCKx25pVRQQACEIAABCAQkQACKyJ8uoYABCAAAQhAoJ0EEFjtzCujggAEIAABCEAgIoH/AbkF3RyXNIBAAAAAAElFTkSuQmCC"/>
          <p:cNvSpPr>
            <a:spLocks noChangeAspect="1" noChangeArrowheads="1"/>
          </p:cNvSpPr>
          <p:nvPr/>
        </p:nvSpPr>
        <p:spPr bwMode="auto">
          <a:xfrm>
            <a:off x="1069975" y="769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1" name="AutoShape 16" descr="data:image/png;base64,iVBORw0KGgoAAAANSUhEUgAAAlgAAAFzCAYAAADi5Xe0AAAgAElEQVR4Xu2dbawdVdXHt9D20l5bJBETvmgsEGtaYsglMbEEX2rAfsCgCVigpU2qNNY0oClwQ7i0tForfSFgyuVeRG410YaIBVKSYpSI4YuRmoIVMTHhky8NNI0NNH6o9Hn28Ozz7DudOWfNmT2z18z8zhfoOWuvvfZvrdnnf/feZ+YDZ//3ZXhBAAIQgAAEIAABCAQj8AEEVjCWOIIABCAAAQhAAAIJAQQWhQABCEAAAhCAAAQCE0BgBQaKOwhAAAIQgAAEIIDAogYgAAEIQAACEIBAYAIIrMBAcQcBCEAAAhCAAAQQWNQABCAAAQhAAAIQCEwAgRUYKO4gAAEIQAACEIAAAosagAAEIAABCEAAAoEJILACA8UdBCAAAQhAAAIQQGBRAxCAAAQgAAEIQCAwAQRWYKC4gwAEIAABCEAAAggsagACEIAABCAAAQgEJoDACgwUdxCAAAQgAAEIQACBRQ1AAAIQgAAEIACBwAQQWIGB4g4CEIAABCAAAQggsKgBCEAAAhCAAAQgEJgAAiswUNxBAAIQgAAEIAABBBY1AAEIQAACEIAABAITQGAFBoo7CEAAAhCAAAQggMCiBiAAAQhAAAIQgEBgAgiswEBxBwEIQAACEIAABBBY1AAEIAABCEAAAhAITACBFRgo7iAAAQhAAAIQgAACixqAAAQgAAEIQAACgQkgsAIDxR0EIAABCEAAAhBAYFEDEIAABCAAAQhAIDABBFZgoLiDAAQgAAEIQAACCCxqAAIQgAAEIAABCAQmgMAKDBR3EIAABCAAAQhAAIFFDUAAAhCAAAQgAIHABBBYgYHiDgIQgAAEIAABCCCwqAEIQAACEIAABCAQmAACKzBQ3EEAAhCAAAQgAAEEFjUAAQhAAAIQgAAEAhNAYAUGijsIQAACEIAABCCAwKIGIAABCEAAAhCAQGACCKzAQLW4O3PmjPnCF75gHn/8cfOJT3xCS1jEAQEIQAACEOgEAQRWC9O8Z88es3nz5t7IfvSjH5n169dnjtQKsauvvtq8+eab5ne/+12mGJPY/PGPfzRjY2O5NH/961+bFStWJJ+nbf3PfAfvvfee+da3vmUee+wxc9NNN5mf/OQnZmRkpGfixvmxj33M/PnPfzajo6OtyaZj/vvf/z5zTB/5yEfOydff//73hPFf//pXk8XE9zk+Pm6+//3vz/LtePqfpWspKxi/vgbF4LdP10FWzJL+d+3aZWwMJ0+e7MvE9W1r6ac//amZN2/erHpsYx215oJgIBBoIAEEVgOT1i/kvC+kPJHl7LO+sF0/EhupwMqzyxNZvr1v43+R9xOQTU3vMALr4MGD5qtf/WpvyGmmaZ/pz0MIrEExuODSdu79tMgpI7D6tfXr3dUYAqupVwtxQ0AnAQSWzrwMFZUTHfYv+d/85jdm48aN5hvf+Ia57bbbkhUg/6/29EpSnsDyBU4/EZYVsPuCc33PmTOntyLlRJH7os2KLy3wsvz0azcURCWNfDGUJz6zVvt++ctfmm9+85vmgQceMOlVqrTASrPLElh+H359Za12uhXHfjFYf/7KpKsDP7Y8wZzXf9b7EmHuxn/s2LFk9RWBpaT4CQMCLSGAwGpJIu0w3BfNpz71KfPkk0+aL33pS7lnsPwvOds2SzxJbPLwZa0K+F+Ev/3tb80nP/nJXsz/+c9/crf5/NUqKzYuuuii5Atx0DZZ1rjyhIt0FSO9KuKLFH8rdffu3Ymw9WNMr9pItm7tFqFEYPm537lzp1m5cqVJM81aFfNjKCKwXnzxRbN06dJZ6ZfEkCew7PvD9p8WWJdffvk5Qt4P1ObhwIEDvT84XPt+NdiiaYKhQAACNRFAYNUEuo5u/C/Q73znO+YPf/hDrsByX/aTk5NmZmYm8wyWxCZrXFkrFL4AtF9kf/rTn8zChQuN5HyXbetisVtgtt3+/fvPWaHpt03pREoZgZW35eRWirIEjBNgP/zhD2edi3Pc8kRW0RUsx8fG8r3vfa8nMHxx5vv88Y9/bH7wgx/MEmFFBM6vfvUrY4V8WrjY/PSLwdn7LKUrR76Q8vtPC6wPfvCDyVm0rDNZWfXqC8P0Km8d1y19QAAC7SSAwGpZXrNERvpLPL3SZX9tmD7kLrEpsnplbf1Votdee80sWrSoJ7AGrdSkxUv6SznvALcTHs7eHpK3h/rT/Q1awXL+//Wvf/VW2tJtfN/+9lzWCkmWP5/noDNYfk59QesElS+43GH2tGg7depUcmbLxVpGYEljcGPMG1+/1bqiAku6IuVisTWCwGrZhMhwIBCRAAIrIvyquk5v7dl+ss4v2S+zz372s+f8ijD9ZZllkxd73upVWYHlt7f/n/4iztvmSYsKN5aiAssfr79lad+Xirc8ZlmioojAyhp7P1Hnxp7O66FDh5JVtqxfGNrY8wSO/5kvaiRbb1mH3SVnsCQrWEUF1uc///lzfllZ1TWKXwhAoP0EEFgtzbG7D9aWLVuS7SK3XfLuu+8m55fS21r+CpZbmelnk4et30Fo/wu36BZh+gs+fcg6bwUqLfjWrl071AqW7T9vizAtsNKrgXm/mHMMBwmsQWewpP6zth39la4Pf/jDQwssaQx5dePHlrdlWHQFS7pF6GrkQx/6EAKrpfMhw4JADAIIrBjUK+rTFxlHjx41X/7yl5MzWG5lwn5R2/f9e2SlQ7Giyn3R5oWZt8LhrzJl/bpv2EPuLg6pePPviRVqBSvrV2nuPTfW8847L/OeYpJfSqZZS89gZa1WZuXUbhNm+cxqX3QFq0gMfo2khdSgXylKBdagQ+42b3Zr1K8TK56twMq7X1xFlyxuIQCBFhNAYLUouf4XqD28/rOf/cw8+uij5utf/3rvjJUTW/3EUxmB1e8cT9b2YRHx0e8LWHoGa/78+b0D4E5I+HHlrZ5kxZm+DUWewEr/CtIewJae+Rp0Nq0fk35nxPrd+LWowCoSg70ZbN4tGdLn5dI3jpUKLPvkAn9FLe/+aW29xUeLpjSGAoFGE0BgNTp95waft1WT96Up+RVflk3Wl2q/81cu0qI3GvVHOGiFQ/Irwn5bffazPIHVz/egLcJ+fZb9FWE/gSpdvUvHV1RgFYnB3c2/35Zi2TNY7tFQ0huNSs6KtWyaYDgQgEANBBBYNUCuu4th7rdU9FE5gwRWv3ND0kflpLkNEljWPn0AXXJ/LyuQ7G0fPve5z/W92aTP1bax2632XmOO3aWXXtr3sUPDPMKo3wqWRND6K4rbt2/PPH+W5lZEYBWNwX88j+QXr3kCu98hd//Zm+l6sP7SK1cIrLpnKPqDQDcIILBammd3yL3Khz3X0UdL08OwIAABCECg5QQQWC1PcJXDS98Ru8q+8A0BCEAAAhBoEgEEVpOypShWVq8UJYNQIAABCEBAHQEElrqUEBAEIAABCEAAAk0ngMBqegaJHwIQgAAEIAABdQQQWOpSQkAQgAAEIAABCDSdAAKr6RkkfghAAAIQgAAE1BFAYKlLCQFBAAIQgAAEINB0AgispmeQ+CEAAQhAAAIQUEcAgaUuJQQEAQhAAAIQgEDTCSCwmp5B4ocABCAAAQhAQB0BBJa6lBAQBCAAAQhAAAJNJ4DAanoGiR8CEIAABCAAAXUEEFjqUkJAEIAABCAAAQg0nQACq+kZJH4IQAACEIAABNQRQGCpSwkBQQACEIAABCDQdAIIrKZnkPghAAEIQAACEFBHAIGVSsnx48fNpk2bzBNPPGEWLlyYfHrmzBmzevVqc+LECbNkyRKzd+9eM3fu3IGf+a5D+FBXPQQEAQhAAAIQgEAmAQSWh+XYsWPm29/+thkZGTE///nPE4F19uxZMzExYVauXGmWL19uDh8+bI4ePWrGx8f7fubTDuGD+oUABCAAAQhAoDkEEFj/l6vp6Wlz8OBBc99995mHH364t4JlV57Wr19vJicnzYIFC4xb4ZqZmTHz5s3L/czaulcIH80pKSKFAAQgAAEIQACBlaqB9Bah/ffu3bvNjh07km1BK5bWrVtntm3bZkZHR3M/W7x4cc9zCB+UKgQgAAEIQAACzSGAwBogsOy24dTUVO/clS+wTp8+nfuZL7BC+JCU1JEjRyRm2EAAAhCAgGICY2NjhaK7akOxuf+VqWL+CwWDcY8AAosVLC4HCEAAAhBoMAEEls7kIbAGCKwQ56dC+NBZPkQFAQhAAAKxCSCwYmcgu38E1gCB5X4BuGzZMrNq1arMXxFmfea7DeFDZ/kQFQQgAAEIxCaAwIqdAQSWKAOh7oPl/9rQ/qKQ+2CJ8GMEAQhAAAIFCSCwCgKryZwVrJpA0w0EIAABCECgCgIIrCqolveJwCrPEA8QgAAEIACBaAQQWNHQ9+0YgaUzL0QFAQhAAAIQEBFAYIkw1W6EwKodOR1CAAIQgAAEwhFAYIVjGdITAiskTXxBAAIQgAAEaiaAwKoZuLA7BJYQFGYQgAAEIAABjQQQWBqzYgwCS2deiAoCEIAABCAgIoDAEmGq3QiBVTtyOvQJFJ0YpPR41paUFHYQgAAEIFAFAQRWFVTxKSaAwBKjwhACEIAABBpEAIHVoGS1MVQnsEKtOIX210bmjAkCEIAABKongMCqnjE99CHgC6Kyq1lWpCGwKDcIQAACENBAAIGlIQsdjgGB1eHkM3QIQAACLSaAwGpxcpswNARWE7JEjBCAAAQgUJQAAqsoMeyDEkBgBcWJMwhAAAIQUEIAgaUkEV0NA4HV1cwzbghAAALtJoDAand+1Y8OgaU+RQQIAQhAAAJDEEBgDQGNJuEIILDCscQTBCAAAQjoIYDA0pOLTkaCwOpk2hk0BCAAgdYTQGC1PsW6B4jA0p0fooMABCAAgeEIILCG40arQAQQWIFA4gYCEIAABFQRQGCpSkf3gkFgdS/njBgCEIBAFwggsLqQZcVjRGApTg6hQQACEIDA0AQQWEOjo2EIAgisEBTxAQEIQAAC2gggsLRlpGPxILA6lnCGCwEIQKAjBBBYHUm01mEisLRmhrggAAEIQKAMAQRWGXq0LU0AgVUaIQ4gAAEIQEAhAQSWwqR0KSQEVpeyzVghAAEIdIcAAqs7uVY5UgSWyrQQFAQgAAEIlCSAwCoJkOblCCCwyvGjNQQgAAEI6CSAwNKZl85EhcDqTKoZKAQgAIFOEUBgdSrd+gaLwNKXEyKCAAQgAIHyBBBY5RnioQQBBFYJeDSFAAQgAAG1BBBYalPTjcAQWN3IM6OEAAQg0DUCCKyuZVzZeBFYyhJCOBCAAAQgEIQAAisIRpwMSwCBNSw52kEAAhCAgGYCCCzN2elAbAisDiSZIUIAAhDoIAEEVgeTrmnICCxN2SAWCEAAAhAIRQCBFYokfoYigMAaChuNIAABCEBAOQEElvIEtT08BFbbM8z4IAABCHSTAAKrm3lXM2oElppUEAgEIAABCAQkgMAKCBNXxQkgsIozowUEIAABCOgngMDSn6NWR4jAanV6GRwEIACBzhJAYHU29ToGjsDSkQeigAAEIACBsAQQWGF54q0gAQRWQWCYQwACEIBAIwggsBqRpvYGicBqb24ZGQQgAIEuE0BgdTn7CsaOwFKQBEKAAAQgAIHgBBBYwZHisAgBBFYRWthCAAIQgEBTCCCwmpKplsaJwGppYhkWBCAAgY4TQGANKIDDhw+bPXv2nGO1detWs3z5cpP+fGRkxDz11FNmwYIFs9qcOXPGrF692pw4ccIsWbLE7N2718ydOzex6fdZ2+sTgdX2DDM+CEAAAt0kgMAqmPdjx46ZqampnkCanp42S5cuTcRW3uvs2bNmYmLCrFy5sifKjh49asbHx02/zwqG1khzBFYj00bQEIAABCAwgAACq0CJ2JWmdevWmW3btpnFixcn4mjLli3Je/bfeS/bbv369WZycjJZ2Tp+/LjZtGmTmZmZMfPmzcv9LL0KViDUxpgisBqTKgKFAAQgAIECBBBYBWDZ7UC38mSb+Vt7zo3bOvTdWkG1e/dus2PHjmRb0Bdqo6OjuZ/1E20FwlZtisBSnR6CgwAEIACBIQkgsITg0qtXtpkVThs3bjS7du3qu6KV3lb0fZ0+fXrWlmNWP8IQzZEjR6Smauw2TL8fyitTY8aJrWGD831M3T6sF9pBAAIQiEtgbGwsbgD0HoQAAkuIMS2S8pplncliBSsfMitYwgLEDAIQgAAEGkUAgSVMlxVOixYtMqtWrerbIktgcQYLgSUsM8wgAAEIQKAlBBBYgkTmHWZPr2pZO3sA/q677pp1mwb3S8Fly5YlAs0/y9XvM0FojTdhBavxKWQAEIAABCCQQQCBJSiLfuei/PtgzZkzx+zbty85j+X/UtD+GpD7YGWDRmAJChATCEAAAhBoHAEEVuNS1q6AEVjtyiejgQAEIACB9wkgsKiEqAQQWFHx0zkEIAABCFREAIFVEVjcygggsGScsIIABCAAgWYRQGA1K1+tixaB1bqUMiAIQAACEGCLkBqITQCBFTsD9A8BCEAAAlUQYAWrCqr4FBNAYIlRYQgBCEAAAg0igMBqULLaGCoCq41ZZUwQgAAEIIDAogaiEkBgRcVP5xCAAAQgUBEBBFZFYHErI4DAknHCCgIhCZR9sHpeLPaB67wgAIH3CSCwqISoBBBYUfHTeUcJILA6mniGXSsBBFatuOksTQCBRU1AoH4C/nUXovfQ/kLEhA8IxCaAwIqdgY73j8DqeAEw/CgEuO6iYKfTjhFAYHUs4dqGy0SvLSPE0wUCXHddyDJjjE0AgRU7Ax3vn4m+4wXA8KMQ4LqLgp1OO0YAgdWxhGsbLhO9towQTxcIcN11IcuMMTYBBFbsDHS8fyb6jhcAw49CgOsuCnY67RgBBFbHEq5tuEz02jJCPF0gwHXXhSwzxtgEEFixM9Dx/pnoO14AgYfP/Z1kQLnuZJywgkAZAgisMvRoW5oAE31phDjwCCCwZOXAdSfjhBUEyhBAYJWhR9vSBJjoSyPEQYbACvXIlrbeQJPrjssGAtUTQGBVz5ge+hBgoqc8QhKgnmQ04STjhBUEyhBAYJWhR9vSBJjoSyPEQc4KVtntQrsKxgrW4PJqM6fBo8cCAvkEEFhUR1QCCKyo+FvXOfUkSym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SgcaJ3MYUcp/X1ytRYaJf4SxHQWE8akwQnjVkhprYRQGC1LaMNG4/GiR6B1bAiYgWrcMI0XneFB0EDCCgngMBSnqC2h6dxovdjCsE/tL8QMbXVh8Z60sgaThqzQkxtI4DAaltGGzYejRO9xpgaltZo4ZI7GXo4yThhBYEyBBBYZejRtjQBjRO9xphKg+6IA3InSzScZJywgkAZAgisMvRoW5qAxoleY0ylQXfEAbmTJRpOMk5YQaAMAQSWgN7hw4fNnj17epYjIyPmqaeeMgsWLDBnzpwxq1evNidOnDBLliwxe/fuNXPnzj3Haz87qQ9BqI0z0TjRa4ypcYmNFDC5k4GHk4wTVhAoQwCBJaA3PT1tli5dapYvXz7L+uzZs2ZiYsKsXLky+cwKsaNHj5rx8XGxndSHIMxGmmic6DXG1MjkRgia3Mmgw0nGCSsIlCGAwBpAzwqgLVu2mHXr1pnFixfPsrYrT+vXrzeTk5PJatbx48fNpk2bzMzMTPJv9+pnN2/ePJGPMknW3FbjRK8xJs051BQbuZNlA04yTlhBoAwBBNYAev72nTPdunVrsmJlBdXu3bvNjh07km1Ba2uF2LZt22aJsX52o6OjIh9lkqy5rcaJXmNMmnOoKTZyJ8sGnGScsIJAGQIIrAH0rDjauHGj2bVrVyKa/BWt06dPm6mpqd65qzyBdezYsVw7qQ9Jko8cOSIxU2WzYfr9cOxdzt2kP2yAvo+p24f1YozGmIYfTbdakjtZvuEk4xTLamyMpz7EYh+yXwTWEDTdmazLLrtMtPrEClY+ZI1/SWuMaYgyrbxJWUGcF2CZRwqRO1na4STjhBUEyhBAYA1BzwmsT3/606LzU5zBQmC5Vbohyk1tEwSW2tQMDAyBNRARBhAoTQCBNQBhenvPbhHaM1Z33XWXmT9/fvIrwmXLlplVq1YN/BVhlp37FeEgH6UzrdSBxoleY0wa0+dzChFfCH/kTpYJOMk4YQWBMgQQWAJ6/n2w5syZY/bt29c7xJ53D6v0Lwq5D1Y2aI0TvcaYBGVau4lGThpjqj0xgg7hJICECQRKEkBglQRI83IENE70GmMqR7ma1ho5aYypGvrlvMKpHD9aQ0BCAIEloYRNZQQ0TvQaY6osASUca+SkMaYSiCtrCqfK0OIYAj0CCCyKISoBjRO9xpiiJimnc42cNMZE7jQSICYIVE8AgVU9Y3roQ0DjF6LGmDQWkUZOGmMidxoJEBMEqieAwKqeMT0gsBICZe7vpLGINIoZjTGRO40EiAkC1RNAYFXPmB4QWAisAVeBfxf+MkIUgSWbbuAk44QVBMoQQGCVoUfb0gQ0TvQaYyoNugIHGjlpjKkC9KVdwqk0QhxAYCABBNZARBhUSUDjRK8xpipzMKxvjZw0xjQs3yrbwalKuviGwPsEEFhUQlQCGid6jTFFTVJO5xo5aYyJ3GkkIIvJ1ZPMWm5VZhtc3guWsQkgsGJnoOP9a/xC1BiTxjLRyEljTOROIwFZTAgsGSessgkgsKiMqAQ0fiFqjClqkljB4hegfQow1A8UtNd4iPj8uSWEP3zoJoDA0p2f1kenUcxojEljIWjkpDEmcqeRgCwm6knGCStWsKgBhQQ0TmAaY1KYOqORk8aYyJ1GArKYqC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mBRXT0JzsdkrU2Ni27QhNS5DBycZJ6wQWNSAQgIaJzCNMSlMHQJLmBQElhCUQjPmAoVJaVBIHzj7v68GxUuoLSOgcQLTGJPGtGvkpD2mEHn0xzisP42chh1Lle3gVCXd9vtGYLU/x70R8pe0LNlMqs3lpDF3xCSrJ41WGnOnkRMxsUXY+RpAYMlKgEm1uZw05o6YZPWk0Upj7jRyIiYEVudrIMTWgg8xhD+NE5jGmDQWr0ZOxCSrFI2cZJHXawWnenm3rTe2CNuW0T7j0ThZEFNzC5DcyXIHJxknjVYac6eREzGxgtX5GtA4WRBTc8uS3MlyBycZJ41WGnOnkRMxIbA6XwMaJwtiam5ZkjtZ7uAk46TRSmPuNHIiJgRW52tA42RBTM0tS3Inyx2cZJw0WmnMnUZOxITA6nwNaJwsiKm5ZUnuZLmDk4yTRiuNudPIiZgQWJ2vAY2TBTE1tyzJnSx3cJJx0milMXcaORETAqvzNaBxsiCm5pYluZPlDk4yThqtNOZOIydiQmB1vgY0ThbEJCtLx0lmLbdq2wODqSdZ7jVykkVerxWc6uXdtt64D1bbMtpnPBonC2KSFSACqxgnKxzLMvN9IETz+YfiJMtwvVYa56d6CdBbGQIIrDL0GtZW42RBTLIi8jnJWvS3CuGP3MkyAScZJ41WGnOnkRMxsUXY+RrQOFkQk6ws4QQnSyDUapHGepJluF4rONXLu229sYLVtoyyRZgQYEun+i0djV8+xCSb0DRykkVerxWc6uXdtt4QWG3LKAILgTWgptu8CqLxC5GYmjvJasxdc2l2L3IEVodyrnGyICZZAcIJTmwRymogpJXG6y7k+PBVLQEEVrV8VXnXOFkQk6xE4AQnBJasBkJaabzuQo4PX9USQGBVy1eVd42TBTHJSgROcEJgyWogpJXG6y7k+PBVLQEEVrV8VXnXOFkQk6xE4AQnBJasBkJaabzuQo4PX9USQGAJ+B4/ftxs2LDBvHtiynwAABkbSURBVPvuu4n11q1bzfLly5P/P3z4sNmzZ0/Py8jIiHnqqafMggULZnk+c+aMWb16tTlx4oRZsmSJ2bt3r5k7d25i0+8zQXhiE42TBTHJ0gcnOCGwZDUQ0krjdRdyfPiqlgACawBfK37WrVtntm3bZhYvXmys2Nq4caPZtWtX8u/p6WmzdOnSnuDKcnf27FkzMTFhVq5cmdhZUXb06FEzPj5u+n0WOvUaJwtikmUZTnBCYMlqIKSVxusu5PjwVS0BBNYAvseOHTOHDh1KxJB7OVH1mc98xmzZsiURYFZs5b2sSFu/fr2ZnJxMVrasSNu0aZOZmZkx8+bNy/0svQpWthQ0ThbEJMsqnOCEwJLVQEgrjdddyPHhq1oCCKyCfP0VrY9+9KO9bT/nxt8+dO9ZQbV7926zY8eOZFvQ9zE6Opr7WT/RVjDsxFzjZEFMskzCCU4ILFkNhLTSeN2FHB++qiWAwCrA123nLVu2zKxateqc7UL7edaKll0Fm5qa6p278gXW6dOncz8rKrCOHDnSdzQbpt//OPSDcKduLwAxZUpMMnZwglP62m3bdSfLcL1Wsa67sbGxegdKb5UQQGAJsbqD6DfccEMirvJeWWeyWMHKh6zxL0Rikl0UcIJTyFU1Gc16rTTWeL0E6K0MAQSWgJ77FeFdd93V9zC7dZUlsDiDhcByX0SCcss00TjRE5Msm3CScdJopTF3GjkRUzYBBNaAyugnrtJbf3aL0P7a0Aox/4B6emsx61eEbtvR/yx00WqcLIhJlmU4wSnkapHGepJluF4rONXLu229IbAGZDR9nytn7g6z+5/PmTPH7Nu3r3c7B/dLQSu2uA9WNmiNExgxyaY5OMEppOiT0azXSmON10uA3soQQGCVodewthonC2KSFRGc4BRSzGisJ1mG67WCU72829YbAqttGe0zHo2TBTHJChB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SntgssV+OyTMutXpkakxunLDVed0MPhoa1E0Bg1Y48XocaJwtiktUDnOCEwJLVQNoKgTUcN1qVJ4DAKs+wMR74kpalCk5w6oqYseKj7MqR7yOUmJFVYH8r/zoe1p/GuWDYsdCufgIIrPqZR+tR42RBTLJygBOcEH2yGmg7JzkFLGMTQGDFzkCN/fMlLYMNJzi1/UuaGm9ujcsix0oDAQSWhizUFAOTqgw0nOCEwJLVAJzq5yTvEcvYBBBYsTNQY/8IBxlsOMEJ4SCrATjVz0neI5axCSCwYmegxv4RDjLYcIITwkFWA3Cqn5O8RyxjE0Bgxc5Ajf0jHGSw4QQnhIOsBuBUPyd5j1jGJoDAip2BGvtHOMhgwwlOCAdZDcCpfk7yHrGMTQCBFTsDNfaPcJDBhhOcEA6yGoBT/ZzkPWIZmwACK3YGauwf4SCDDSc4IRxkNQCn+jnJe8QyNgEEVuwM1Ng/wkEGG05wQjjIagBO9XOS94hlbAIIrNgZqLF/hIMMNpzghHCQ1QCc6uck7xHL2AQQWLEzUGP/CAcZbDjBCeEgqwE41c9J3iOWsQkgsGJnoMb+EQ4y2HCCE8JBVgNwqp+TvEcsYxNAYMXOQI39IxxksOEEJ4SDrAbgVD8neY9YxiaAwIqdgRr7RzjIYMMJTggHWQ3AqX5O8h6xjE0AgRU7AzX2j3CQwYYTnBAOshqAU/2c5D1iGZsAAit2BmrsH+Eggw0nOCEcZDUAp/o5yXvEMjYBBFbsDNTYP8JBBhtOcEI4yGoATvVzkveIZWwCCKzYGaixf4SDDDac4IRwkNUAnOrnJO8Ry9gEEFixM1Bj/wgHGWw4wQnhIKsBONXPSd4jlrEJILBiZ6DG/hEOMthwghPCQVYDcKqfk7xHLGMTQGDFzkCN/SMcZLDhBCeEg6wG4FQ/J3mPWMYmgMCKnYEa+0c4yGDDCU4IB1kNwKl+TvIesYxNAIEVOwM19o9wkMGGE5wQDrIagFP9nOQ9YhmbAAIrdgZq7B/hIIMNJzghHGQ1AKf6Ocl7xDI2AQRW7AzU2D/CQQYbTnBCOMhqAE71c5L3iGVsAgis2BmosX+Egww2nOCEcJDVAJzq5yTvEcvYBBBYsTNQY/8IBxlsOMEJ4SCrATjVz0neI5axCSCwYmegxv4RDjLYcIITwkFWA3Cqn5O8RyxjE0BglczAmTNnzOrVq82JEyfMkiVLzN69e83cuXPP8drPTuqjZKgG4SAjCCc4IRxkNQCn+jnJe8QyNgEEVokMnD171kxMTJiVK1ea5cuXm8OHD5ujR4+a8fHxWV772Ul9lAiz19QXDlr8EZMsE3CCkyMQohZC+PAzEsJfCB9diEl2JWClgQACq0QW7MrT+vXrzeTkpFmwYIE5fvy42bRpk5mZmUn+7V797ObNmyfyUSLMcwRWCF++j1emxoZ26SbVoR3kNCQmGVE4wUlGQGZFPVXPSdYDVhoIILBKZMEKqt27d5sdO3Yk24JWSK1bt85s27bNLF68uOe5n93o6KjIR4kwEVgF4SH6ZMDgBKc0AQSWrCbKcJL1gJUGAgisElk4duyYmZqa6p27yhNY/exOnz4t8iEJ86qrrpKYYQMBCEAAAooJvPLKK4qjIzQpAQSWlFSGXdNWsEoMlaYQgAAEIAABCBQggMAqACtt2rQzWCWGSlMIQAACEIAABAoQQGAVgJU2db8AXLZsmVm1atXAXxFm2Ul9lAiTphCAAAQgAAEI1EwAgVUSeN49rNK/KNRwH6ySQ6U5BCAAAQhAAAJCAggsISjMIAABCEAAAhCAgJQAAktKCjsIQAACEIAABCAgJIDAEoJqk9l7771nNm/ebJ599tlzhnXNNdeY6enp3uN+/vnPf5pbbrnFPPfcc2bhwoWVYti3b5+54oorjI3Bvl577TXzla98xTz55JOz3jt48GByB/177rnHbNiwwVx22WWVxaUxJkn+3n777YTdW2+9lbDxGVYBSyMnYpJlGk7N5SSLHKtYBBBYscgr6dcJqOeff37W3ed9gXPhhReal156qXKBdejQIXPy5EmzZs2ahI799+uvv24uueSSWe9Zm1tvvbUWgaUxJr90svL33//+11x//fXmkUceScSntbnxxhuTJwxUJUY1ciIm2SQDp+ZykkWOVSwCCKxY5JX0myew7F+19hFAjz76qNmyZUstK1g2lu3bt5uHH37YnH/++YmAskLhwIEDs96zq1b2TvluBcv+v12Rs8LLX30LgVhjTIMEll35s6t8Nm/ulV6lCMEmHQe5G0xVYz0R0+C8WQuNnGSRYxWLAAIrFnkl/fZbwXKTSl1bhHblxW5rWUE1MjJi7r777uQxRFYo3H///cl77vMLLrigJ7BeeOEFs2jRot4qV0i0GmMaJLDS40+vaIXk43xp5ERMskzDqbmcZJFjFYsAAisWeSX9ahJY9myRW5Wyz2jcv3+/GR8fN2715fLLL++952ztGaMVK1ZUIq5sijTGVERgufNaV155ZWWMtHLSmDtikk18cJJxwko3AQSW7vxUHp0mgWUHa8+D2NWoU6dOJf+1B97tlterr75qLrroot4ZLScc7KF4+6zHnTt39g7mh4amMSY3xn75sysT1113nVm7dm2l4srFopETMcmuBjg1l5MscqxiEEBgxaCuqE9tAsudH7r44ovNtdde2zukbVezrOBy7/l/4b7xxhuzDseHxqsxpkECy+bVbqc++OCDvV9ghuaS9qeREzHJsg6n5nKSRY5VDAIIrBjUFfWpTWDZVZc777zT2P/aw+5z587tbdPZVa2HHnoo+bWjL7D8A+9V/EpOY0z9BFYMcWXj0ciJmGSTDZyay0kWOVYxCCCwYlBX1Kc2geW2/uytIdK/grP3dnLv+QLL3YrAHsbPut1EWdwaY+onsOx2zx133HHOsKu+F5ZGTsQkq344NZeTLHKsYhBAYMWgTp8QgAAEIAABCLSaAAKr1ellcBCAAAQgAAEIxCCAwIpBnT4hAAEIQAACEGg1AQRWq9PL4CAAAQhAAAIQiEEAgRWDOn1CAAIQgAAEINBqAgisVqeXwUEAAhCAAAQgEIMAAisGdfqEAAQgAAEIQKDVBBBYrU5v/uDc8/3so2jsy97J2d75279Xkru788TERO8ZgVXcyHNQCtyNM+1zB+39sV5++eXkZqMxXu6+Yc8995xZuHBhEoJ7JM2bb76Z3DV9enq6ssf22P6alDtXVzbu2Llz9eLu+XTDDTfUdpf7QbWavneZBlaO07PPPmvmz59vnnnmmeTJCrFese7vNmi8muanQbHyeb0EEFj18lbTm52sTp482XtGnf3366+/bi655JJZ71mbW2+9NZrAcuLl/vvvT74MbZxPP/105SImK1FOLNgvv5deeikRWOkvaxvfkSNHZt0kNXTSm5K79E1s62AjYe2+qKu+8aokFmeTFs1F2lZl68dka98+RaHqPx6KjEVDTJrmpyLssK2HAAKrHs7qerFfftu3b08eR3P++ecnAur66683Bw4cmPXehg0bjP8oGvv/mzdvTsRZHZOtH6d9bI6d0GycjzzySK1/Tdsvm8nJSfPoo48m4smtYNl47Mqf5WZX1QbdGT9EITQld+mx1sFmEF8bw9atW815551nbr75ZhUrWOmnEgwaQx2fp+u6jj6L9BFrHsiqaTePxpyfirDDtj4CCKz6WKvqyZ9AR0ZGzN1332127NiRiAe7WmTfc8Lhggsu6K1gvfDCC8lDl9esWVPLeLQILDfY9BZhjPiakrt0gcRewXJC5vbbb0/EspYtQn+L2TGLvbrm6vrSSy9N/qjQsEXo11PsWvLnAwRWLV8FjewEgdXItJUP2v+reXR01Ozfv9+Mj4/3zvdcfvnlvfecrT0DtWLFitrElR1l1hK8jTPWeZC0wEpvU9Txl3VTcud/CVmx/s4770TLm43Fba3aLW+7CqtFYNmauvHGG83MzEyyKqthRSv9wPD0HxLlZ6DhPdRxjUmj0zY/SePGrh4CCKx6OKvsxX7h2NWoU6dOJf+1Z5ysYHj11VfNRRdd1Duj5c4ZXXHFFebYsWNm586dlR7izlqGt1/QVuDZ1TUbg926jHHgVsMKlhMLTcidn8uYX4zpbVVNAitrcoh9JivGyqx0ktRw9sqP1T/kHnt+kjLErh4CCKx6OKvsxf1K8OKLLzbXXnttIljsZGFXs+yXt3vP/4v6jTfemHU4vu6BxT4bkhZYMc5gWeZNzJ2NO5ZwyPsFmj2PVdd2d5FrJRYnF6Ota3tswP0xFVMcp7lZNnUeUyiSt9jzU5FYsa2eAAKresZqe7CTwZ133plsw9nD7vaQphNTdlXL/mrIHtz2BZZ/4L2OFaT0xB777EVaYLnVvSuvvDL5oq4rvibkLsb2qeRi03abhjQnG9+9996brNbGuh1JWgxr2SLUsH3ab1W2rutfUufYxCeAwIqfg2gRuC8ae9sBe7jdvexfiG+//XbvvfSkVvevwfx7KdVxn6l+CdFwHywbX1Ny568caTkorU1g2Xxq5OQfvtdwXy7LSdNKmpsnNM1P0b5M6DiTAAKLwoAABCAAAQhAAAKBCSCwAgPFHQQgAAEIQAACEEBgUQMQgAAEIAABCEAgMAEEVmCguIMABCAAAQhAAAIILGoAAhCAAAQgAAEIBCaAwAoMFHcQgAAEIAABCEAAgUUNQAACEIAABCAAgcAEEFiBgTbdnf/YBy33vmk607ri93Nn+4z9wOC6xk0/EIAABDQSQGBpzEqkmLLumv7000+b6enpWp89GGn4je42nbv0A4QbPTiChwAEINBAAgisBiatqpCzHvBqH7J84MCBqI/sqGq8bfLrnk2YviO/fUC3vfs9LwhAAAIQqJcAAqte3qp7YwVLdXoKBafxkSKFBoAxBCAAgYYTQGA1PIGhw/efPxb7uX+hx9YVf+kHUHdl3IwTAhCAgCYCCCxN2YgcS/rcjt12WrdunXn55ZfZIoycG2n3TiCvXbvWrFmzRtoMOwhAAAIQCEwAgRUYaJPdWUH10EMP9Q61s83UrGy6XxE++OCDnLtqVuqIFgIQaCEBBFYLkzrskFjBGpZc/HaIq/g5IAIIQAACPgEEFvUwi4BdxbK/HLSv+fPnm2eeecZcdtllUFJO4NChQ+aOO+44J0ruhaU8cYQHAQi0lgACq7WpZWAQgAAEIAABCMQigMCKRZ5+IQABCEAAAhBoLQEEVmtTy8AgAAEIQAACEIhFAIEVizz9QgACEIAABCDQWgIIrNamloFBAAIQgAAEIBCLAAIrFnn6hQAEIAABCECgtQQQWK1NLQODAAQgAAEIQCAWAQRWLPL0CwEIQAACEIBAawkgsFqbWgYGgf8nYB8Afc8995gNGzbMunFs3vuD2A3bbpBf97n1f++995r777+/73MwQ8ZR1Jcf4wUXXNDju3jx4l7s/vvcsFeafewg0A4CCKx25JFRQKAvAftcSXuH/gMHDswSLHnvx8aZfi5mXjz/+Mc/zHe/+13z8MMPm7lz59Yadl6M/vtvv/222b59e5T4aoVBZxCAwDkEEFgUBQQ6QMA+qzDriz79vv/InWuuuab34G8rGn7xi1+Yd955x5w8edI88MADZufOnYlw+Mtf/tJ7vJJD6T+iJ8+nFXd33323ufnmm83Xvva13qOZRkdHE39vvfWWue2228yWLVvMvn37zN69exP36bgOHjyY2KRfWW3OP//8WSt5dly33HJL8kgo269jdN5555nrrrvOvPnmm4nb9COH3LMfXYy333570nZ8fNzcdNNNvdjtOPz4fBZubB0oP4YIgU4SQGB1Mu0MumsErJDIEiL++/bL/+mnn+6JKitQFi1aZNasWWPsZ1Y8uGdT2navvvpq8pn/Sq/q9PPpnnvphIa1teLN+rR9X3HFFYmYsu8fOXKkJ6LScbk2fhz92rgx33fffYmIstuQth9/TH4fVkxZEfb888/PWv3zY0y39WN38fksrNDbvHmzueGGG5K+eUEAAu0jgMBqX04ZEQTOIZD3MGi3OrN8+XJz/fXXm0ceeaR3RssXS9PT0z2xZdv44sJ1ll4NsytU/Xy+8MILs4STE0UTExOZ58VcP774yYojK/1+G3fWyq4+rVixoicS04LJrj5t3br1HBFp/afPa7m2V1999azY3ft5fPNW3yhhCECg+QQQWM3PISOAQF8CVgxkrZb4IuH06dPmoYce6q1eWYdOYD322GPGrva4A/JZh8GztiCzzij57z3++OPm2muv7Qk6X4z458X8rT43ULtllxYzPoS8Nm61KL2ylnfA3fqZnJzsrdy5Pvyza/5B9o9//OO9s27++5avHVP6xTYhFy8E2ksAgdXe3DIyCCQEJAfc//a3v50jsNyqzxe/+MVZ57fS/vK20LIElvNpt9x8EeWvdvlnoez5Ll/45dn5B9zT/aZX0tz5KXuezG15+mN68cUXz1lZS29D+oLSntdyY/n3v//dY+UfcE+Pg9KEAATaTwCB1f4cM8KOE+h3wH3//v3J2Sprc+ONN5qZmZlkRcmKlHXr1pmXX37ZWPHlb2X5/qyIyDqfZJH38+kLESuOfJ9WjLj+0mLJCrQnnngiMy6X5n5tRkZGeueuTp061Tvzle7fjX3BggXJdqg7i+b34WLsF7uzSYs8/3A9t2/o+AXK8FtLAIHV2tQyMAi8TyDvgLt/qNzZuW2sCy+8MBExVmBk2bkD7llbcf65JXeQ3fr3faZj8v+dPvzu92GFj11hsgfO7X+zDrjbvrLaPPfcc8lK09q1a5NzVb7osVt4/qF9v33WNp4fo/Xp2vrvj42NzYovjwV1CgEItJMAAqudeWVUEIAABCAAAQhEJIDAigifriEAAQhAAAIQaCcBBFY788qoIAABCEAAAhCISACBFRE+XUMAAhCAAAQg0E4CCKx25pVRQQACEIAABCAQkQACKyJ8uoYABCAAAQhAoJ0EEFjtzCujggAEIAABCEAgIoH/AbkF3RyXNIBAAAAAAElFTkSuQmCC"/>
          <p:cNvSpPr>
            <a:spLocks noChangeAspect="1" noChangeArrowheads="1"/>
          </p:cNvSpPr>
          <p:nvPr/>
        </p:nvSpPr>
        <p:spPr bwMode="auto">
          <a:xfrm>
            <a:off x="1222375" y="922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2" name="AutoShape 18" descr="data:image/png;base64,iVBORw0KGgoAAAANSUhEUgAAAlgAAAFzCAYAAADi5Xe0AAAgAElEQVR4Xu2dbawdVdXHt9D20l5bJBETvmgsEGtaYsglMbEEX2rAfsCgCVigpU2qNNY0oClwQ7i0tForfSFgyuVeRG410YaIBVKSYpSI4YuRmoIVMTHhky8NNI0NNH6o9Hn28Ozz7DudOWfNmT2z18z8zhfoOWuvvfZvrdnnf/feZ+YDZ//3ZXhBAAIQgAAEIAABCAQj8AEEVjCWOIIABCAAAQhAAAIJAQQWhQABCEAAAhCAAAQCE0BgBQaKOwhAAAIQgAAEIIDAogYgAAEIQAACEIBAYAIIrMBAcQcBCEAAAhCAAAQQWNQABCAAAQhAAAIQCEwAgRUYKO4gAAEIQAACEIAAAosagAAEIAABCEAAAoEJILACA8UdBCAAAQhAAAIQQGBRAxCAAAQgAAEIQCAwAQRWYKC4gwAEIAABCEAAAggsagACEIAABCAAAQgEJoDACgwUdxCAAAQgAAEIQACBRQ1AAAIQgAAEIACBwAQQWIGB4g4CEIAABCAAAQggsKgBCEAAAhCAAAQgEJgAAiswUNxBAAIQgAAEIAABBBY1AAEIQAACEIAABAITQGAFBoo7CEAAAhCAAAQggMCiBiAAAQhAAAIQgEBgAgiswEBxBwEIQAACEIAABBBY1AAEIAABCEAAAhAITACBFRgo7iAAAQhAAAIQgAACixqAAAQgAAEIQAACgQkgsAIDxR0EIAABCEAAAhBAYFEDEIAABCAAAQhAIDABBFZgoLiDAAQgAAEIQAACCCxqAAIQgAAEIAABCAQmgMAKDBR3EIAABCAAAQhAAIFFDUAAAhCAAAQgAIHABBBYgYHiDgIQgAAEIAABCCCwqAEIQAACEIAABCAQmAACKzBQ3EEAAhCAAAQgAAEEFjUAAQhAAAIQgAAEAhNAYAUGijsIQAACEIAABCCAwKIGIAABCEAAAhCAQGACCKzAQLW4O3PmjPnCF75gHn/8cfOJT3xCS1jEAQEIQAACEOgEAQRWC9O8Z88es3nz5t7IfvSjH5n169dnjtQKsauvvtq8+eab5ne/+12mGJPY/PGPfzRjY2O5NH/961+bFStWJJ+nbf3PfAfvvfee+da3vmUee+wxc9NNN5mf/OQnZmRkpGfixvmxj33M/PnPfzajo6OtyaZj/vvf/z5zTB/5yEfOydff//73hPFf//pXk8XE9zk+Pm6+//3vz/LtePqfpWspKxi/vgbF4LdP10FWzJL+d+3aZWwMJ0+e7MvE9W1r6ac//amZN2/erHpsYx215oJgIBBoIAEEVgOT1i/kvC+kPJHl7LO+sF0/EhupwMqzyxNZvr1v43+R9xOQTU3vMALr4MGD5qtf/WpvyGmmaZ/pz0MIrEExuODSdu79tMgpI7D6tfXr3dUYAqupVwtxQ0AnAQSWzrwMFZUTHfYv+d/85jdm48aN5hvf+Ia57bbbkhUg/6/29EpSnsDyBU4/EZYVsPuCc33PmTOntyLlRJH7os2KLy3wsvz0azcURCWNfDGUJz6zVvt++ctfmm9+85vmgQceMOlVqrTASrPLElh+H359Za12uhXHfjFYf/7KpKsDP7Y8wZzXf9b7EmHuxn/s2LFk9RWBpaT4CQMCLSGAwGpJIu0w3BfNpz71KfPkk0+aL33pS7lnsPwvOds2SzxJbPLwZa0K+F+Ev/3tb80nP/nJXsz/+c9/crf5/NUqKzYuuuii5Atx0DZZ1rjyhIt0FSO9KuKLFH8rdffu3Ymw9WNMr9pItm7tFqFEYPm537lzp1m5cqVJM81aFfNjKCKwXnzxRbN06dJZ6ZfEkCew7PvD9p8WWJdffvk5Qt4P1ObhwIEDvT84XPt+NdiiaYKhQAACNRFAYNUEuo5u/C/Q73znO+YPf/hDrsByX/aTk5NmZmYm8wyWxCZrXFkrFL4AtF9kf/rTn8zChQuN5HyXbetisVtgtt3+/fvPWaHpt03pREoZgZW35eRWirIEjBNgP/zhD2edi3Pc8kRW0RUsx8fG8r3vfa8nMHxx5vv88Y9/bH7wgx/MEmFFBM6vfvUrY4V8WrjY/PSLwdn7LKUrR76Q8vtPC6wPfvCDyVm0rDNZWfXqC8P0Km8d1y19QAAC7SSAwGpZXrNERvpLPL3SZX9tmD7kLrEpsnplbf1Votdee80sWrSoJ7AGrdSkxUv6SznvALcTHs7eHpK3h/rT/Q1awXL+//Wvf/VW2tJtfN/+9lzWCkmWP5/noDNYfk59QesElS+43GH2tGg7depUcmbLxVpGYEljcGPMG1+/1bqiAku6IuVisTWCwGrZhMhwIBCRAAIrIvyquk5v7dl+ss4v2S+zz372s+f8ijD9ZZllkxd73upVWYHlt7f/n/4iztvmSYsKN5aiAssfr79lad+Xirc8ZlmioojAyhp7P1Hnxp7O66FDh5JVtqxfGNrY8wSO/5kvaiRbb1mH3SVnsCQrWEUF1uc///lzfllZ1TWKXwhAoP0EEFgtzbG7D9aWLVuS7SK3XfLuu+8m55fS21r+CpZbmelnk4et30Fo/wu36BZh+gs+fcg6bwUqLfjWrl071AqW7T9vizAtsNKrgXm/mHMMBwmsQWewpP6zth39la4Pf/jDQwssaQx5dePHlrdlWHQFS7pF6GrkQx/6EAKrpfMhw4JADAIIrBjUK+rTFxlHjx41X/7yl5MzWG5lwn5R2/f9e2SlQ7Giyn3R5oWZt8LhrzJl/bpv2EPuLg6pePPviRVqBSvrV2nuPTfW8847L/OeYpJfSqZZS89gZa1WZuXUbhNm+cxqX3QFq0gMfo2khdSgXylKBdagQ+42b3Zr1K8TK56twMq7X1xFlyxuIQCBFhNAYLUouf4XqD28/rOf/cw8+uij5utf/3rvjJUTW/3EUxmB1e8cT9b2YRHx0e8LWHoGa/78+b0D4E5I+HHlrZ5kxZm+DUWewEr/CtIewJae+Rp0Nq0fk35nxPrd+LWowCoSg70ZbN4tGdLn5dI3jpUKLPvkAn9FLe/+aW29xUeLpjSGAoFGE0BgNTp95waft1WT96Up+RVflk3Wl2q/81cu0qI3GvVHOGiFQ/Irwn5bffazPIHVz/egLcJ+fZb9FWE/gSpdvUvHV1RgFYnB3c2/35Zi2TNY7tFQ0huNSs6KtWyaYDgQgEANBBBYNUCuu4th7rdU9FE5gwRWv3ND0kflpLkNEljWPn0AXXJ/LyuQ7G0fPve5z/W92aTP1bax2632XmOO3aWXXtr3sUPDPMKo3wqWRND6K4rbt2/PPH+W5lZEYBWNwX88j+QXr3kCu98hd//Zm+l6sP7SK1cIrLpnKPqDQDcIILBammd3yL3Khz3X0UdL08OwIAABCECg5QQQWC1PcJXDS98Ru8q+8A0BCEAAAhBoEgEEVpOypShWVq8UJYNQIAABCEBAHQEElrqUEBAEIAABCEAAAk0ngMBqegaJHwIQgAAEIAABdQQQWOpSQkAQgAAEIAABCDSdAAKr6RkkfghAAAIQgAAE1BFAYKlLCQFBAAIQgAAEINB0AgispmeQ+CEAAQhAAAIQUEcAgaUuJQQEAQhAAAIQgEDTCSCwmp5B4ocABCAAAQhAQB0BBJa6lBAQBCAAAQhAAAJNJ4DAanoGiR8CEIAABCAAAXUEEFjqUkJAEIAABCAAAQg0nQACq+kZJH4IQAACEIAABNQRQGCpSwkBQQACEIAABCDQdAIIrKZnkPghAAEIQAACEFBHAIGVSsnx48fNpk2bzBNPPGEWLlyYfHrmzBmzevVqc+LECbNkyRKzd+9eM3fu3IGf+a5D+FBXPQQEAQhAAAIQgEAmAQSWh+XYsWPm29/+thkZGTE///nPE4F19uxZMzExYVauXGmWL19uDh8+bI4ePWrGx8f7fubTDuGD+oUABCAAAQhAoDkEEFj/l6vp6Wlz8OBBc99995mHH364t4JlV57Wr19vJicnzYIFC4xb4ZqZmTHz5s3L/czaulcIH80pKSKFAAQgAAEIQACBlaqB9Bah/ffu3bvNjh07km1BK5bWrVtntm3bZkZHR3M/W7x4cc9zCB+UKgQgAAEIQAACzSGAwBogsOy24dTUVO/clS+wTp8+nfuZL7BC+JCU1JEjRyRm2EAAAhCAgGICY2NjhaK7akOxuf+VqWL+CwWDcY8AAosVLC4HCEAAAhBoMAEEls7kIbAGCKwQ56dC+NBZPkQFAQhAAAKxCSCwYmcgu38E1gCB5X4BuGzZMrNq1arMXxFmfea7DeFDZ/kQFQQgAAEIxCaAwIqdAQSWKAOh7oPl/9rQ/qKQ+2CJ8GMEAQhAAAIFCSCwCgKryZwVrJpA0w0EIAABCECgCgIIrCqolveJwCrPEA8QgAAEIACBaAQQWNHQ9+0YgaUzL0QFAQhAAAIQEBFAYIkw1W6EwKodOR1CAAIQgAAEwhFAYIVjGdITAiskTXxBAAIQgAAEaiaAwKoZuLA7BJYQFGYQgAAEIAABjQQQWBqzYgwCS2deiAoCEIAABCAgIoDAEmGq3QiBVTtyOvQJFJ0YpPR41paUFHYQgAAEIFAFAQRWFVTxKSaAwBKjwhACEIAABBpEAIHVoGS1MVQnsEKtOIX210bmjAkCEIAABKongMCqnjE99CHgC6Kyq1lWpCGwKDcIQAACENBAAIGlIQsdjgGB1eHkM3QIQAACLSaAwGpxcpswNARWE7JEjBCAAAQgUJQAAqsoMeyDEkBgBcWJMwhAAAIQUEIAgaUkEV0NA4HV1cwzbghAAALtJoDAand+1Y8OgaU+RQQIAQhAAAJDEEBgDQGNJuEIILDCscQTBCAAAQjoIYDA0pOLTkaCwOpk2hk0BCAAgdYTQGC1PsW6B4jA0p0fooMABCAAgeEIILCG40arQAQQWIFA4gYCEIAABFQRQGCpSkf3gkFgdS/njBgCEIBAFwggsLqQZcVjRGApTg6hQQACEIDA0AQQWEOjo2EIAgisEBTxAQEIQAAC2gggsLRlpGPxILA6lnCGCwEIQKAjBBBYHUm01mEisLRmhrggAAEIQKAMAQRWGXq0LU0AgVUaIQ4gAAEIQEAhAQSWwqR0KSQEVpeyzVghAAEIdIcAAqs7uVY5UgSWyrQQFAQgAAEIlCSAwCoJkOblCCCwyvGjNQQgAAEI6CSAwNKZl85EhcDqTKoZKAQgAIFOEUBgdSrd+gaLwNKXEyKCAAQgAIHyBBBY5RnioQQBBFYJeDSFAAQgAAG1BBBYalPTjcAQWN3IM6OEAAQg0DUCCKyuZVzZeBFYyhJCOBCAAAQgEIQAAisIRpwMSwCBNSw52kEAAhCAgGYCCCzN2elAbAisDiSZIUIAAhDoIAEEVgeTrmnICCxN2SAWCEAAAhAIRQCBFYokfoYigMAaChuNIAABCEBAOQEElvIEtT08BFbbM8z4IAABCHSTAAKrm3lXM2oElppUEAgEIAABCAQkgMAKCBNXxQkgsIozowUEIAABCOgngMDSn6NWR4jAanV6GRwEIACBzhJAYHU29ToGjsDSkQeigAAEIACBsAQQWGF54q0gAQRWQWCYQwACEIBAIwggsBqRpvYGicBqb24ZGQQgAIEuE0BgdTn7CsaOwFKQBEKAAAQgAIHgBBBYwZHisAgBBFYRWthCAAIQgEBTCCCwmpKplsaJwGppYhkWBCAAgY4TQGANKIDDhw+bPXv2nGO1detWs3z5cpP+fGRkxDz11FNmwYIFs9qcOXPGrF692pw4ccIsWbLE7N2718ydOzex6fdZ2+sTgdX2DDM+CEAAAt0kgMAqmPdjx46ZqampnkCanp42S5cuTcRW3uvs2bNmYmLCrFy5sifKjh49asbHx02/zwqG1khzBFYj00bQEIAABCAwgAACq0CJ2JWmdevWmW3btpnFixcn4mjLli3Je/bfeS/bbv369WZycjJZ2Tp+/LjZtGmTmZmZMfPmzcv9LL0KViDUxpgisBqTKgKFAAQgAIECBBBYBWDZ7UC38mSb+Vt7zo3bOvTdWkG1e/dus2PHjmRb0Bdqo6OjuZ/1E20FwlZtisBSnR6CgwAEIACBIQkgsITg0qtXtpkVThs3bjS7du3qu6KV3lb0fZ0+fXrWlmNWP8IQzZEjR6Smauw2TL8fyitTY8aJrWGD831M3T6sF9pBAAIQiEtgbGwsbgD0HoQAAkuIMS2S8pplncliBSsfMitYwgLEDAIQgAAEGkUAgSVMlxVOixYtMqtWrerbIktgcQYLgSUsM8wgAAEIQKAlBBBYgkTmHWZPr2pZO3sA/q677pp1mwb3S8Fly5YlAs0/y9XvM0FojTdhBavxKWQAEIAABCCQQQCBJSiLfuei/PtgzZkzx+zbty85j+X/UtD+GpD7YGWDRmAJChATCEAAAhBoHAEEVuNS1q6AEVjtyiejgQAEIACB9wkgsKiEqAQQWFHx0zkEIAABCFREAIFVEVjcygggsGScsIIABCAAgWYRQGA1K1+tixaB1bqUMiAIQAACEGCLkBqITQCBFTsD9A8BCEAAAlUQYAWrCqr4FBNAYIlRYQgBCEAAAg0igMBqULLaGCoCq41ZZUwQgAAEIIDAogaiEkBgRcVP5xCAAAQgUBEBBFZFYHErI4DAknHCCgIhCZR9sHpeLPaB67wgAIH3CSCwqISoBBBYUfHTeUcJILA6mniGXSsBBFatuOksTQCBRU1AoH4C/nUXovfQ/kLEhA8IxCaAwIqdgY73j8DqeAEw/CgEuO6iYKfTjhFAYHUs4dqGy0SvLSPE0wUCXHddyDJjjE0AgRU7Ax3vn4m+4wXA8KMQ4LqLgp1OO0YAgdWxhGsbLhO9towQTxcIcN11IcuMMTYBBFbsDHS8fyb6jhcAw49CgOsuCnY67RgBBFbHEq5tuEz02jJCPF0gwHXXhSwzxtgEEFixM9Dx/pnoO14AgYfP/Z1kQLnuZJywgkAZAgisMvRoW5oAE31phDjwCCCwZOXAdSfjhBUEyhBAYJWhR9vSBJjoSyPEQYbACvXIlrbeQJPrjssGAtUTQGBVz5ge+hBgoqc8QhKgnmQ04STjhBUEyhBAYJWhR9vSBJjoSyPEQc4KVtntQrsKxgrW4PJqM6fBo8cCAvkEEFhUR1QCCKyo+FvXOfUkSym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SgcaJ3MYUcp/X1ytRYaJf4SxHQWE8akwQnjVkhprYRQGC1LaMNG4/GiR6B1bAiYgWrcMI0XneFB0EDCCgngMBSnqC2h6dxovdjCsE/tL8QMbXVh8Z60sgaThqzQkxtI4DAaltGGzYejRO9xpgaltZo4ZI7GXo4yThhBYEyBBBYZejRtjQBjRO9xphKg+6IA3InSzScZJywgkAZAgisMvRoW5qAxoleY0ylQXfEAbmTJRpOMk5YQaAMAQSWgN7hw4fNnj17epYjIyPmqaeeMgsWLDBnzpwxq1evNidOnDBLliwxe/fuNXPnzj3Haz87qQ9BqI0z0TjRa4ypcYmNFDC5k4GHk4wTVhAoQwCBJaA3PT1tli5dapYvXz7L+uzZs2ZiYsKsXLky+cwKsaNHj5rx8XGxndSHIMxGmmic6DXG1MjkRgia3Mmgw0nGCSsIlCGAwBpAzwqgLVu2mHXr1pnFixfPsrYrT+vXrzeTk5PJatbx48fNpk2bzMzMTPJv9+pnN2/ePJGPMknW3FbjRK8xJs051BQbuZNlA04yTlhBoAwBBNYAev72nTPdunVrsmJlBdXu3bvNjh07km1Ba2uF2LZt22aJsX52o6OjIh9lkqy5rcaJXmNMmnOoKTZyJ8sGnGScsIJAGQIIrAH0rDjauHGj2bVrVyKa/BWt06dPm6mpqd65qzyBdezYsVw7qQ9Jko8cOSIxU2WzYfr9cOxdzt2kP2yAvo+p24f1YozGmIYfTbdakjtZvuEk4xTLamyMpz7EYh+yXwTWEDTdmazLLrtMtPrEClY+ZI1/SWuMaYgyrbxJWUGcF2CZRwqRO1na4STjhBUEyhBAYA1BzwmsT3/606LzU5zBQmC5Vbohyk1tEwSW2tQMDAyBNRARBhAoTQCBNQBhenvPbhHaM1Z33XWXmT9/fvIrwmXLlplVq1YN/BVhlp37FeEgH6UzrdSBxoleY0wa0+dzChFfCH/kTpYJOMk4YQWBMgQQWAJ6/n2w5syZY/bt29c7xJ53D6v0Lwq5D1Y2aI0TvcaYBGVau4lGThpjqj0xgg7hJICECQRKEkBglQRI83IENE70GmMqR7ma1ho5aYypGvrlvMKpHD9aQ0BCAIEloYRNZQQ0TvQaY6osASUca+SkMaYSiCtrCqfK0OIYAj0CCCyKISoBjRO9xpiiJimnc42cNMZE7jQSICYIVE8AgVU9Y3roQ0DjF6LGmDQWkUZOGmMidxoJEBMEqieAwKqeMT0gsBICZe7vpLGINIoZjTGRO40EiAkC1RNAYFXPmB4QWAisAVeBfxf+MkIUgSWbbuAk44QVBMoQQGCVoUfb0gQ0TvQaYyoNugIHGjlpjKkC9KVdwqk0QhxAYCABBNZARBhUSUDjRK8xpipzMKxvjZw0xjQs3yrbwalKuviGwPsEEFhUQlQCGid6jTFFTVJO5xo5aYyJ3GkkIIvJ1ZPMWm5VZhtc3guWsQkgsGJnoOP9a/xC1BiTxjLRyEljTOROIwFZTAgsGSessgkgsKiMqAQ0fiFqjClqkljB4hegfQow1A8UtNd4iPj8uSWEP3zoJoDA0p2f1kenUcxojEljIWjkpDEmcqeRgCwm6knGCStWsKgBhQQ0TmAaY1KYOqORk8aYyJ1GArKYqC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mBRXT0JzsdkrU2Ni27QhNS5DBycZJ6wQWNSAQgIaJzCNMSlMHQJLmBQElhCUQjPmAoVJaVBIHzj7v68GxUuoLSOgcQLTGJPGtGvkpD2mEHn0xzisP42chh1Lle3gVCXd9vtGYLU/x70R8pe0LNlMqs3lpDF3xCSrJ41WGnOnkRMxsUXY+RpAYMlKgEm1uZw05o6YZPWk0Upj7jRyIiYEVudrIMTWgg8xhD+NE5jGmDQWr0ZOxCSrFI2cZJHXawWnenm3rTe2CNuW0T7j0ThZEFNzC5DcyXIHJxknjVYac6eREzGxgtX5GtA4WRBTc8uS3MlyBycZJ41WGnOnkRMxIbA6XwMaJwtiam5ZkjtZ7uAk46TRSmPuNHIiJgRW52tA42RBTM0tS3Inyx2cZJw0WmnMnUZOxITA6nwNaJwsiKm5ZUnuZLmDk4yTRiuNudPIiZgQWJ2vAY2TBTE1tyzJnSx3cJJx0milMXcaORETAqvzNaBxsiCm5pYluZPlDk4yThqtNOZOIydiQmB1vgY0ThbEJCtLx0lmLbdq2wODqSdZ7jVykkVerxWc6uXdtt64D1bbMtpnPBonC2KSFSACqxgnKxzLMvN9IETz+YfiJMtwvVYa56d6CdBbGQIIrDL0GtZW42RBTLIi8jnJWvS3CuGP3MkyAScZJ41WGnOnkRMxsUXY+RrQOFkQk6ws4QQnSyDUapHGepJluF4rONXLu229sYLVtoyyRZgQYEun+i0djV8+xCSb0DRykkVerxWc6uXdtt4QWG3LKAILgTWgptu8CqLxC5GYmjvJasxdc2l2L3IEVodyrnGyICZZAcIJTmwRymogpJXG6y7k+PBVLQEEVrV8VXnXOFkQk6xE4AQnBJasBkJaabzuQo4PX9USQGBVy1eVd42TBTHJSgROcEJgyWogpJXG6y7k+PBVLQEEVrV8VXnXOFkQk6xE4AQnBJasBkJaabzuQo4PX9USQGAJ+B4/ftxs2LDBvHtiynwAABkbSURBVPvuu4n11q1bzfLly5P/P3z4sNmzZ0/Py8jIiHnqqafMggULZnk+c+aMWb16tTlx4oRZsmSJ2bt3r5k7d25i0+8zQXhiE42TBTHJ0gcnOCGwZDUQ0krjdRdyfPiqlgACawBfK37WrVtntm3bZhYvXmys2Nq4caPZtWtX8u/p6WmzdOnSnuDKcnf27FkzMTFhVq5cmdhZUXb06FEzPj5u+n0WOvUaJwtikmUZTnBCYMlqIKSVxusu5PjwVS0BBNYAvseOHTOHDh1KxJB7OVH1mc98xmzZsiURYFZs5b2sSFu/fr2ZnJxMVrasSNu0aZOZmZkx8+bNy/0svQpWthQ0ThbEJMsqnOCEwJLVQEgrjdddyPHhq1oCCKyCfP0VrY9+9KO9bT/nxt8+dO9ZQbV7926zY8eOZFvQ9zE6Opr7WT/RVjDsxFzjZEFMskzCCU4ILFkNhLTSeN2FHB++qiWAwCrA123nLVu2zKxateqc7UL7edaKll0Fm5qa6p278gXW6dOncz8rKrCOHDnSdzQbpt//OPSDcKduLwAxZUpMMnZwglP62m3bdSfLcL1Wsa67sbGxegdKb5UQQGAJsbqD6DfccEMirvJeWWeyWMHKh6zxL0Rikl0UcIJTyFU1Gc16rTTWeL0E6K0MAQSWgJ77FeFdd93V9zC7dZUlsDiDhcByX0SCcss00TjRE5Msm3CScdJopTF3GjkRUzYBBNaAyugnrtJbf3aL0P7a0Aox/4B6emsx61eEbtvR/yx00WqcLIhJlmU4wSnkapHGepJluF4rONXLu229IbAGZDR9nytn7g6z+5/PmTPH7Nu3r3c7B/dLQSu2uA9WNmiNExgxyaY5OMEppOiT0azXSmON10uA3soQQGCVodewthonC2KSFRGc4BRSzGisJ1mG67WCU72829YbAqttGe0zHo2TBTHJChB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SntgssV+OyTMutXpkakxunLDVed0MPhoa1E0Bg1Y48XocaJwtiktUDnOCEwJLVQNoKgTUcN1qVJ4DAKs+wMR74kpalCk5w6oqYseKj7MqR7yOUmJFVYH8r/zoe1p/GuWDYsdCufgIIrPqZR+tR42RBTLJygBOcEH2yGmg7JzkFLGMTQGDFzkCN/fMlLYMNJzi1/UuaGm9ujcsix0oDAQSWhizUFAOTqgw0nOCEwJLVAJzq5yTvEcvYBBBYsTNQY/8IBxlsOMEJ4SCrATjVz0neI5axCSCwYmegxv4RDjLYcIITwkFWA3Cqn5O8RyxjE0Bgxc5Ajf0jHGSw4QQnhIOsBuBUPyd5j1jGJoDAip2BGvtHOMhgwwlOCAdZDcCpfk7yHrGMTQCBFTsDNfaPcJDBhhOcEA6yGoBT/ZzkPWIZmwACK3YGauwf4SCDDSc4IRxkNQCn+jnJe8QyNgEEVuwM1Ng/wkEGG05wQjjIagBO9XOS94hlbAIIrNgZqLF/hIMMNpzghHCQ1QCc6uck7xHL2AQQWLEzUGP/CAcZbDjBCeEgqwE41c9J3iOWsQkgsGJnoMb+EQ4y2HCCE8JBVgNwqp+TvEcsYxNAYMXOQI39IxxksOEEJ4SDrAbgVD8neY9YxiaAwIqdgRr7RzjIYMMJTggHWQ3AqX5O8h6xjE0AgRU7AzX2j3CQwYYTnBAOshqAU/2c5D1iGZsAAit2BmrsH+Eggw0nOCEcZDUAp/o5yXvEMjYBBFbsDNTYP8JBBhtOcEI4yGoATvVzkveIZWwCCKzYGaixf4SDDDac4IRwkNUAnOrnJO8Ry9gEEFixM1Bj/wgHGWw4wQnhIKsBONXPSd4jlrEJILBiZ6DG/hEOMthwghPCQVYDcKqfk7xHLGMTQGDFzkCN/SMcZLDhBCeEg6wG4FQ/J3mPWMYmgMCKnYEa+0c4yGDDCU4IB1kNwKl+TvIesYxNAIEVOwM19o9wkMGGE5wQDrIagFP9nOQ9YhmbAAIrdgZq7B/hIIMNJzghHGQ1AKf6Ocl7xDI2AQRW7AzU2D/CQQYbTnBCOMhqAE71c5L3iGVsAgis2BmosX+Egww2nOCEcJDVAJzq5yTvEcvYBBBYsTNQY/8IBxlsOMEJ4SCrATjVz0neI5axCSCwYmegxv4RDjLYcIITwkFWA3Cqn5O8RyxjE0BglczAmTNnzOrVq82JEyfMkiVLzN69e83cuXPP8drPTuqjZKgG4SAjCCc4IRxkNQCn+jnJe8QyNgEEVokMnD171kxMTJiVK1ea5cuXm8OHD5ujR4+a8fHxWV772Ul9lAiz19QXDlr8EZMsE3CCkyMQohZC+PAzEsJfCB9diEl2JWClgQACq0QW7MrT+vXrzeTkpFmwYIE5fvy42bRpk5mZmUn+7V797ObNmyfyUSLMcwRWCF++j1emxoZ26SbVoR3kNCQmGVE4wUlGQGZFPVXPSdYDVhoIILBKZMEKqt27d5sdO3Yk24JWSK1bt85s27bNLF68uOe5n93o6KjIR4kwEVgF4SH6ZMDgBKc0AQSWrCbKcJL1gJUGAgisElk4duyYmZqa6p27yhNY/exOnz4t8iEJ86qrrpKYYQMBCEAAAooJvPLKK4qjIzQpAQSWlFSGXdNWsEoMlaYQgAAEIAABCBQggMAqACtt2rQzWCWGSlMIQAACEIAABAoQQGAVgJU2db8AXLZsmVm1atXAXxFm2Ul9lAiTphCAAAQgAAEI1EwAgVUSeN49rNK/KNRwH6ySQ6U5BCAAAQhAAAJCAggsISjMIAABCEAAAhCAgJQAAktKCjsIQAACEIAABCAgJIDAEoJqk9l7771nNm/ebJ599tlzhnXNNdeY6enp3uN+/vnPf5pbbrnFPPfcc2bhwoWVYti3b5+54oorjI3Bvl577TXzla98xTz55JOz3jt48GByB/177rnHbNiwwVx22WWVxaUxJkn+3n777YTdW2+9lbDxGVYBSyMnYpJlGk7N5SSLHKtYBBBYscgr6dcJqOeff37W3ed9gXPhhReal156qXKBdejQIXPy5EmzZs2ahI799+uvv24uueSSWe9Zm1tvvbUWgaUxJr90svL33//+11x//fXmkUceScSntbnxxhuTJwxUJUY1ciIm2SQDp+ZykkWOVSwCCKxY5JX0myew7F+19hFAjz76qNmyZUstK1g2lu3bt5uHH37YnH/++YmAskLhwIEDs96zq1b2TvluBcv+v12Rs8LLX30LgVhjTIMEll35s6t8Nm/ulV6lCMEmHQe5G0xVYz0R0+C8WQuNnGSRYxWLAAIrFnkl/fZbwXKTSl1bhHblxW5rWUE1MjJi7r777uQxRFYo3H///cl77vMLLrigJ7BeeOEFs2jRot4qV0i0GmMaJLDS40+vaIXk43xp5ERMskzDqbmcZJFjFYsAAisWeSX9ahJY9myRW5Wyz2jcv3+/GR8fN2715fLLL++952ztGaMVK1ZUIq5sijTGVERgufNaV155ZWWMtHLSmDtikk18cJJxwko3AQSW7vxUHp0mgWUHa8+D2NWoU6dOJf+1B97tlterr75qLrroot4ZLScc7KF4+6zHnTt39g7mh4amMSY3xn75sysT1113nVm7dm2l4srFopETMcmuBjg1l5MscqxiEEBgxaCuqE9tAsudH7r44ovNtdde2zukbVezrOBy7/l/4b7xxhuzDseHxqsxpkECy+bVbqc++OCDvV9ghuaS9qeREzHJsg6n5nKSRY5VDAIIrBjUFfWpTWDZVZc777zT2P/aw+5z587tbdPZVa2HHnoo+bWjL7D8A+9V/EpOY0z9BFYMcWXj0ciJmGSTDZyay0kWOVYxCCCwYlBX1Kc2geW2/uytIdK/grP3dnLv+QLL3YrAHsbPut1EWdwaY+onsOx2zx133HHOsKu+F5ZGTsQkq344NZeTLHKsYhBAYMWgTp8QgAAEIAABCLSaAAKr1ellcBCAAAQgAAEIxCCAwIpBnT4hAAEIQAACEGg1AQRWq9PL4CAAAQhAAAIQiEEAgRWDOn1CAAIQgAAEINBqAgisVqeXwUEAAhCAAAQgEIMAAisGdfqEAAQgAAEIQKDVBBBYrU5v/uDc8/3so2jsy97J2d75279Xkru788TERO8ZgVXcyHNQCtyNM+1zB+39sV5++eXkZqMxXu6+Yc8995xZuHBhEoJ7JM2bb76Z3DV9enq6ssf22P6alDtXVzbu2Llz9eLu+XTDDTfUdpf7QbWavneZBlaO07PPPmvmz59vnnnmmeTJCrFese7vNmi8muanQbHyeb0EEFj18lbTm52sTp482XtGnf3366+/bi655JJZ71mbW2+9NZrAcuLl/vvvT74MbZxPP/105SImK1FOLNgvv5deeikRWOkvaxvfkSNHZt0kNXTSm5K79E1s62AjYe2+qKu+8aokFmeTFs1F2lZl68dka98+RaHqPx6KjEVDTJrmpyLssK2HAAKrHs7qerFfftu3b08eR3P++ecnAur66683Bw4cmPXehg0bjP8oGvv/mzdvTsRZHZOtH6d9bI6d0GycjzzySK1/Tdsvm8nJSfPoo48m4smtYNl47Mqf5WZX1QbdGT9EITQld+mx1sFmEF8bw9atW815551nbr75ZhUrWOmnEgwaQx2fp+u6jj6L9BFrHsiqaTePxpyfirDDtj4CCKz6WKvqyZ9AR0ZGzN1332127NiRiAe7WmTfc8Lhggsu6K1gvfDCC8lDl9esWVPLeLQILDfY9BZhjPiakrt0gcRewXJC5vbbb0/EspYtQn+L2TGLvbrm6vrSSy9N/qjQsEXo11PsWvLnAwRWLV8FjewEgdXItJUP2v+reXR01Ozfv9+Mj4/3zvdcfvnlvfecrT0DtWLFitrElR1l1hK8jTPWeZC0wEpvU9Txl3VTcud/CVmx/s4770TLm43Fba3aLW+7CqtFYNmauvHGG83MzEyyKqthRSv9wPD0HxLlZ6DhPdRxjUmj0zY/SePGrh4CCKx6OKvsxX7h2NWoU6dOJf+1Z5ysYHj11VfNRRdd1Duj5c4ZXXHFFebYsWNm586dlR7izlqGt1/QVuDZ1TUbg926jHHgVsMKlhMLTcidn8uYX4zpbVVNAitrcoh9JivGyqx0ktRw9sqP1T/kHnt+kjLErh4CCKx6OKvsxf1K8OKLLzbXXnttIljsZGFXs+yXt3vP/4v6jTfemHU4vu6BxT4bkhZYMc5gWeZNzJ2NO5ZwyPsFmj2PVdd2d5FrJRYnF6Ota3tswP0xFVMcp7lZNnUeUyiSt9jzU5FYsa2eAAKresZqe7CTwZ133plsw9nD7vaQphNTdlXL/mrIHtz2BZZ/4L2OFaT0xB777EVaYLnVvSuvvDL5oq4rvibkLsb2qeRi03abhjQnG9+9996brNbGuh1JWgxr2SLUsH3ab1W2rutfUufYxCeAwIqfg2gRuC8ae9sBe7jdvexfiG+//XbvvfSkVvevwfx7KdVxn6l+CdFwHywbX1Ny568caTkorU1g2Xxq5OQfvtdwXy7LSdNKmpsnNM1P0b5M6DiTAAKLwoAABCAAAQhAAAKBCSCwAgPFHQQgAAEIQAACEEBgUQMQgAAEIAABCEAgMAEEVmCguIMABCAAAQhAAAIILGoAAhCAAAQgAAEIBCaAwAoMFHcQgAAEIAABCEAAgUUNQAACEIAABCAAgcAEEFiBgTbdnf/YBy33vmk607ri93Nn+4z9wOC6xk0/EIAABDQSQGBpzEqkmLLumv7000+b6enpWp89GGn4je42nbv0A4QbPTiChwAEINBAAgisBiatqpCzHvBqH7J84MCBqI/sqGq8bfLrnk2YviO/fUC3vfs9LwhAAAIQqJcAAqte3qp7YwVLdXoKBafxkSKFBoAxBCAAgYYTQGA1PIGhw/efPxb7uX+hx9YVf+kHUHdl3IwTAhCAgCYCCCxN2YgcS/rcjt12WrdunXn55ZfZIoycG2n3TiCvXbvWrFmzRtoMOwhAAAIQCEwAgRUYaJPdWUH10EMP9Q61s83UrGy6XxE++OCDnLtqVuqIFgIQaCEBBFYLkzrskFjBGpZc/HaIq/g5IAIIQAACPgEEFvUwi4BdxbK/HLSv+fPnm2eeecZcdtllUFJO4NChQ+aOO+44J0ruhaU8cYQHAQi0lgACq7WpZWAQgAAEIAABCMQigMCKRZ5+IQABCEAAAhBoLQEEVmtTy8AgAAEIQAACEIhFAIEVizz9QgACEIAABCDQWgIIrNamloFBAAIQgAAEIBCLAAIrFnn6hQAEIAABCECgtQQQWK1NLQODAAQgAAEIQCAWAQRWLPL0CwEIQAACEIBAawkgsFqbWgYGgf8nYB8Afc8995gNGzbMunFs3vuD2A3bbpBf97n1f++995r777+/73MwQ8ZR1Jcf4wUXXNDju3jx4l7s/vvcsFeafewg0A4CCKx25JFRQKAvAftcSXuH/gMHDswSLHnvx8aZfi5mXjz/+Mc/zHe/+13z8MMPm7lz59Yadl6M/vtvv/222b59e5T4aoVBZxCAwDkEEFgUBQQ6QMA+qzDriz79vv/InWuuuab34G8rGn7xi1+Yd955x5w8edI88MADZufOnYlw+Mtf/tJ7vJJD6T+iJ8+nFXd33323ufnmm83Xvva13qOZRkdHE39vvfWWue2228yWLVvMvn37zN69exP36bgOHjyY2KRfWW3OP//8WSt5dly33HJL8kgo269jdN5555nrrrvOvPnmm4nb9COH3LMfXYy333570nZ8fNzcdNNNvdjtOPz4fBZubB0oP4YIgU4SQGB1Mu0MumsErJDIEiL++/bL/+mnn+6JKitQFi1aZNasWWPsZ1Y8uGdT2navvvpq8pn/Sq/q9PPpnnvphIa1teLN+rR9X3HFFYmYsu8fOXKkJ6LScbk2fhz92rgx33fffYmIstuQth9/TH4fVkxZEfb888/PWv3zY0y39WN38fksrNDbvHmzueGGG5K+eUEAAu0jgMBqX04ZEQTOIZD3MGi3OrN8+XJz/fXXm0ceeaR3RssXS9PT0z2xZdv44sJ1ll4NsytU/Xy+8MILs4STE0UTExOZ58VcP774yYojK/1+G3fWyq4+rVixoicS04LJrj5t3br1HBFp/afPa7m2V1999azY3ft5fPNW3yhhCECg+QQQWM3PISOAQF8CVgxkrZb4IuH06dPmoYce6q1eWYdOYD322GPGrva4A/JZh8GztiCzzij57z3++OPm2muv7Qk6X4z458X8rT43ULtllxYzPoS8Nm61KL2ylnfA3fqZnJzsrdy5Pvyza/5B9o9//OO9s27++5avHVP6xTYhFy8E2ksAgdXe3DIyCCQEJAfc//a3v50jsNyqzxe/+MVZ57fS/vK20LIElvNpt9x8EeWvdvlnoez5Ll/45dn5B9zT/aZX0tz5KXuezG15+mN68cUXz1lZS29D+oLSntdyY/n3v//dY+UfcE+Pg9KEAATaTwCB1f4cM8KOE+h3wH3//v3J2Sprc+ONN5qZmZlkRcmKlHXr1pmXX37ZWPHlb2X5/qyIyDqfZJH38+kLESuOfJ9WjLj+0mLJCrQnnngiMy6X5n5tRkZGeueuTp061Tvzle7fjX3BggXJdqg7i+b34WLsF7uzSYs8/3A9t2/o+AXK8FtLAIHV2tQyMAi8TyDvgLt/qNzZuW2sCy+8MBExVmBk2bkD7llbcf65JXeQ3fr3faZj8v+dPvzu92GFj11hsgfO7X+zDrjbvrLaPPfcc8lK09q1a5NzVb7osVt4/qF9v33WNp4fo/Xp2vrvj42NzYovjwV1CgEItJMAAqudeWVUEIAABCAAAQhEJIDAigifriEAAQhAAAIQaCcBBFY788qoIAABCEAAAhCISACBFRE+XUMAAhCAAAQg0E4CCKx25pVRQQACEIAABCAQkQACKyJ8uoYABCAAAQhAoJ0EEFjtzCujggAEIAABCEAgIoH/AbkF3RyXNIBAAAAAAElFTkSuQmCC"/>
          <p:cNvSpPr>
            <a:spLocks noChangeAspect="1" noChangeArrowheads="1"/>
          </p:cNvSpPr>
          <p:nvPr/>
        </p:nvSpPr>
        <p:spPr bwMode="auto">
          <a:xfrm>
            <a:off x="1374775" y="1074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3" name="AutoShape 20" descr="data:image/png;base64,iVBORw0KGgoAAAANSUhEUgAAAlgAAAFzCAYAAADi5Xe0AAAgAElEQVR4Xu2dbawdVdXHt9D20l5bJBETvmgsEGtaYsglMbEEX2rAfsCgCVigpU2qNNY0oClwQ7i0tForfSFgyuVeRG410YaIBVKSYpSI4YuRmoIVMTHhky8NNI0NNH6o9Hn28Ozz7DudOWfNmT2z18z8zhfoOWuvvfZvrdnnf/feZ+YDZ//3ZXhBAAIQgAAEIAABCAQj8AEEVjCWOIIABCAAAQhAAAIJAQQWhQABCEAAAhCAAAQCE0BgBQaKOwhAAAIQgAAEIIDAogYgAAEIQAACEIBAYAIIrMBAcQcBCEAAAhCAAAQQWNQABCAAAQhAAAIQCEwAgRUYKO4gAAEIQAACEIAAAosagAAEIAABCEAAAoEJILACA8UdBCAAAQhAAAIQQGBRAxCAAAQgAAEIQCAwAQRWYKC4gwAEIAABCEAAAggsagACEIAABCAAAQgEJoDACgwUdxCAAAQgAAEIQACBRQ1AAAIQgAAEIACBwAQQWIGB4g4CEIAABCAAAQggsKgBCEAAAhCAAAQgEJgAAiswUNxBAAIQgAAEIAABBBY1AAEIQAACEIAABAITQGAFBoo7CEAAAhCAAAQggMCiBiAAAQhAAAIQgEBgAgiswEBxBwEIQAACEIAABBBY1AAEIAABCEAAAhAITACBFRgo7iAAAQhAAAIQgAACixqAAAQgAAEIQAACgQkgsAIDxR0EIAABCEAAAhBAYFEDEIAABCAAAQhAIDABBFZgoLiDAAQgAAEIQAACCCxqAAIQgAAEIAABCAQmgMAKDBR3EIAABCAAAQhAAIFFDUAAAhCAAAQgAIHABBBYgYHiDgIQgAAEIAABCCCwqAEIQAACEIAABCAQmAACKzBQ3EEAAhCAAAQgAAEEFjUAAQhAAAIQgAAEAhNAYAUGijsIQAACEIAABCCAwKIGIAABCEAAAhCAQGACCKzAQLW4O3PmjPnCF75gHn/8cfOJT3xCS1jEAQEIQAACEOgEAQRWC9O8Z88es3nz5t7IfvSjH5n169dnjtQKsauvvtq8+eab5ne/+12mGJPY/PGPfzRjY2O5NH/961+bFStWJJ+nbf3PfAfvvfee+da3vmUee+wxc9NNN5mf/OQnZmRkpGfixvmxj33M/PnPfzajo6OtyaZj/vvf/z5zTB/5yEfOydff//73hPFf//pXk8XE9zk+Pm6+//3vz/LtePqfpWspKxi/vgbF4LdP10FWzJL+d+3aZWwMJ0+e7MvE9W1r6ac//amZN2/erHpsYx215oJgIBBoIAEEVgOT1i/kvC+kPJHl7LO+sF0/EhupwMqzyxNZvr1v43+R9xOQTU3vMALr4MGD5qtf/WpvyGmmaZ/pz0MIrEExuODSdu79tMgpI7D6tfXr3dUYAqupVwtxQ0AnAQSWzrwMFZUTHfYv+d/85jdm48aN5hvf+Ia57bbbkhUg/6/29EpSnsDyBU4/EZYVsPuCc33PmTOntyLlRJH7os2KLy3wsvz0azcURCWNfDGUJz6zVvt++ctfmm9+85vmgQceMOlVqrTASrPLElh+H359Za12uhXHfjFYf/7KpKsDP7Y8wZzXf9b7EmHuxn/s2LFk9RWBpaT4CQMCLSGAwGpJIu0w3BfNpz71KfPkk0+aL33pS7lnsPwvOds2SzxJbPLwZa0K+F+Ev/3tb80nP/nJXsz/+c9/crf5/NUqKzYuuuii5Atx0DZZ1rjyhIt0FSO9KuKLFH8rdffu3Ymw9WNMr9pItm7tFqFEYPm537lzp1m5cqVJM81aFfNjKCKwXnzxRbN06dJZ6ZfEkCew7PvD9p8WWJdffvk5Qt4P1ObhwIEDvT84XPt+NdiiaYKhQAACNRFAYNUEuo5u/C/Q73znO+YPf/hDrsByX/aTk5NmZmYm8wyWxCZrXFkrFL4AtF9kf/rTn8zChQuN5HyXbetisVtgtt3+/fvPWaHpt03pREoZgZW35eRWirIEjBNgP/zhD2edi3Pc8kRW0RUsx8fG8r3vfa8nMHxx5vv88Y9/bH7wgx/MEmFFBM6vfvUrY4V8WrjY/PSLwdn7LKUrR76Q8vtPC6wPfvCDyVm0rDNZWfXqC8P0Km8d1y19QAAC7SSAwGpZXrNERvpLPL3SZX9tmD7kLrEpsnplbf1Votdee80sWrSoJ7AGrdSkxUv6SznvALcTHs7eHpK3h/rT/Q1awXL+//Wvf/VW2tJtfN/+9lzWCkmWP5/noDNYfk59QesElS+43GH2tGg7depUcmbLxVpGYEljcGPMG1+/1bqiAku6IuVisTWCwGrZhMhwIBCRAAIrIvyquk5v7dl+ss4v2S+zz372s+f8ijD9ZZllkxd73upVWYHlt7f/n/4iztvmSYsKN5aiAssfr79lad+Xirc8ZlmioojAyhp7P1Hnxp7O66FDh5JVtqxfGNrY8wSO/5kvaiRbb1mH3SVnsCQrWEUF1uc///lzfllZ1TWKXwhAoP0EEFgtzbG7D9aWLVuS7SK3XfLuu+8m55fS21r+CpZbmelnk4et30Fo/wu36BZh+gs+fcg6bwUqLfjWrl071AqW7T9vizAtsNKrgXm/mHMMBwmsQWewpP6zth39la4Pf/jDQwssaQx5dePHlrdlWHQFS7pF6GrkQx/6EAKrpfMhw4JADAIIrBjUK+rTFxlHjx41X/7yl5MzWG5lwn5R2/f9e2SlQ7Giyn3R5oWZt8LhrzJl/bpv2EPuLg6pePPviRVqBSvrV2nuPTfW8847L/OeYpJfSqZZS89gZa1WZuXUbhNm+cxqX3QFq0gMfo2khdSgXylKBdagQ+42b3Zr1K8TK56twMq7X1xFlyxuIQCBFhNAYLUouf4XqD28/rOf/cw8+uij5utf/3rvjJUTW/3EUxmB1e8cT9b2YRHx0e8LWHoGa/78+b0D4E5I+HHlrZ5kxZm+DUWewEr/CtIewJae+Rp0Nq0fk35nxPrd+LWowCoSg70ZbN4tGdLn5dI3jpUKLPvkAn9FLe/+aW29xUeLpjSGAoFGE0BgNTp95waft1WT96Up+RVflk3Wl2q/81cu0qI3GvVHOGiFQ/Irwn5bffazPIHVz/egLcJ+fZb9FWE/gSpdvUvHV1RgFYnB3c2/35Zi2TNY7tFQ0huNSs6KtWyaYDgQgEANBBBYNUCuu4th7rdU9FE5gwRWv3ND0kflpLkNEljWPn0AXXJ/LyuQ7G0fPve5z/W92aTP1bax2632XmOO3aWXXtr3sUPDPMKo3wqWRND6K4rbt2/PPH+W5lZEYBWNwX88j+QXr3kCu98hd//Zm+l6sP7SK1cIrLpnKPqDQDcIILBammd3yL3Khz3X0UdL08OwIAABCECg5QQQWC1PcJXDS98Ru8q+8A0BCEAAAhBoEgEEVpOypShWVq8UJYNQIAABCEBAHQEElrqUEBAEIAABCEAAAk0ngMBqegaJHwIQgAAEIAABdQQQWOpSQkAQgAAEIAABCDSdAAKr6RkkfghAAAIQgAAE1BFAYKlLCQFBAAIQgAAEINB0AgispmeQ+CEAAQhAAAIQUEcAgaUuJQQEAQhAAAIQgEDTCSCwmp5B4ocABCAAAQhAQB0BBJa6lBAQBCAAAQhAAAJNJ4DAanoGiR8CEIAABCAAAXUEEFjqUkJAEIAABCAAAQg0nQACq+kZJH4IQAACEIAABNQRQGCpSwkBQQACEIAABCDQdAIIrKZnkPghAAEIQAACEFBHAIGVSsnx48fNpk2bzBNPPGEWLlyYfHrmzBmzevVqc+LECbNkyRKzd+9eM3fu3IGf+a5D+FBXPQQEAQhAAAIQgEAmAQSWh+XYsWPm29/+thkZGTE///nPE4F19uxZMzExYVauXGmWL19uDh8+bI4ePWrGx8f7fubTDuGD+oUABCAAAQhAoDkEEFj/l6vp6Wlz8OBBc99995mHH364t4JlV57Wr19vJicnzYIFC4xb4ZqZmTHz5s3L/czaulcIH80pKSKFAAQgAAEIQACBlaqB9Bah/ffu3bvNjh07km1BK5bWrVtntm3bZkZHR3M/W7x4cc9zCB+UKgQgAAEIQAACzSGAwBogsOy24dTUVO/clS+wTp8+nfuZL7BC+JCU1JEjRyRm2EAAAhCAgGICY2NjhaK7akOxuf+VqWL+CwWDcY8AAosVLC4HCEAAAhBoMAEEls7kIbAGCKwQ56dC+NBZPkQFAQhAAAKxCSCwYmcgu38E1gCB5X4BuGzZMrNq1arMXxFmfea7DeFDZ/kQFQQgAAEIxCaAwIqdAQSWKAOh7oPl/9rQ/qKQ+2CJ8GMEAQhAAAIFCSCwCgKryZwVrJpA0w0EIAABCECgCgIIrCqolveJwCrPEA8QgAAEIACBaAQQWNHQ9+0YgaUzL0QFAQhAAAIQEBFAYIkw1W6EwKodOR1CAAIQgAAEwhFAYIVjGdITAiskTXxBAAIQgAAEaiaAwKoZuLA7BJYQFGYQgAAEIAABjQQQWBqzYgwCS2deiAoCEIAABCAgIoDAEmGq3QiBVTtyOvQJFJ0YpPR41paUFHYQgAAEIFAFAQRWFVTxKSaAwBKjwhACEIAABBpEAIHVoGS1MVQnsEKtOIX210bmjAkCEIAABKongMCqnjE99CHgC6Kyq1lWpCGwKDcIQAACENBAAIGlIQsdjgGB1eHkM3QIQAACLSaAwGpxcpswNARWE7JEjBCAAAQgUJQAAqsoMeyDEkBgBcWJMwhAAAIQUEIAgaUkEV0NA4HV1cwzbghAAALtJoDAand+1Y8OgaU+RQQIAQhAAAJDEEBgDQGNJuEIILDCscQTBCAAAQjoIYDA0pOLTkaCwOpk2hk0BCAAgdYTQGC1PsW6B4jA0p0fooMABCAAgeEIILCG40arQAQQWIFA4gYCEIAABFQRQGCpSkf3gkFgdS/njBgCEIBAFwggsLqQZcVjRGApTg6hQQACEIDA0AQQWEOjo2EIAgisEBTxAQEIQAAC2gggsLRlpGPxILA6lnCGCwEIQKAjBBBYHUm01mEisLRmhrggAAEIQKAMAQRWGXq0LU0AgVUaIQ4gAAEIQEAhAQSWwqR0KSQEVpeyzVghAAEIdIcAAqs7uVY5UgSWyrQQFAQgAAEIlCSAwCoJkOblCCCwyvGjNQQgAAEI6CSAwNKZl85EhcDqTKoZKAQgAIFOEUBgdSrd+gaLwNKXEyKCAAQgAIHyBBBY5RnioQQBBFYJeDSFAAQgAAG1BBBYalPTjcAQWN3IM6OEAAQg0DUCCKyuZVzZeBFYyhJCOBCAAAQgEIQAAisIRpwMSwCBNSw52kEAAhCAgGYCCCzN2elAbAisDiSZIUIAAhDoIAEEVgeTrmnICCxN2SAWCEAAAhAIRQCBFYokfoYigMAaChuNIAABCEBAOQEElvIEtT08BFbbM8z4IAABCHSTAAKrm3lXM2oElppUEAgEIAABCAQkgMAKCBNXxQkgsIozowUEIAABCOgngMDSn6NWR4jAanV6GRwEIACBzhJAYHU29ToGjsDSkQeigAAEIACBsAQQWGF54q0gAQRWQWCYQwACEIBAIwggsBqRpvYGicBqb24ZGQQgAIEuE0BgdTn7CsaOwFKQBEKAAAQgAIHgBBBYwZHisAgBBFYRWthCAAIQgEBTCCCwmpKplsaJwGppYhkWBCAAgY4TQGANKIDDhw+bPXv2nGO1detWs3z5cpP+fGRkxDz11FNmwYIFs9qcOXPGrF692pw4ccIsWbLE7N2718ydOzex6fdZ2+sTgdX2DDM+CEAAAt0kgMAqmPdjx46ZqampnkCanp42S5cuTcRW3uvs2bNmYmLCrFy5sifKjh49asbHx02/zwqG1khzBFYj00bQEIAABCAwgAACq0CJ2JWmdevWmW3btpnFixcn4mjLli3Je/bfeS/bbv369WZycjJZ2Tp+/LjZtGmTmZmZMfPmzcv9LL0KViDUxpgisBqTKgKFAAQgAIECBBBYBWDZ7UC38mSb+Vt7zo3bOvTdWkG1e/dus2PHjmRb0Bdqo6OjuZ/1E20FwlZtisBSnR6CgwAEIACBIQkgsITg0qtXtpkVThs3bjS7du3qu6KV3lb0fZ0+fXrWlmNWP8IQzZEjR6Smauw2TL8fyitTY8aJrWGD831M3T6sF9pBAAIQiEtgbGwsbgD0HoQAAkuIMS2S8pplncliBSsfMitYwgLEDAIQgAAEGkUAgSVMlxVOixYtMqtWrerbIktgcQYLgSUsM8wgAAEIQKAlBBBYgkTmHWZPr2pZO3sA/q677pp1mwb3S8Fly5YlAs0/y9XvM0FojTdhBavxKWQAEIAABCCQQQCBJSiLfuei/PtgzZkzx+zbty85j+X/UtD+GpD7YGWDRmAJChATCEAAAhBoHAEEVuNS1q6AEVjtyiejgQAEIACB9wkgsKiEqAQQWFHx0zkEIAABCFREAIFVEVjcygggsGScsIIABCAAgWYRQGA1K1+tixaB1bqUMiAIQAACEGCLkBqITQCBFTsD9A8BCEAAAlUQYAWrCqr4FBNAYIlRYQgBCEAAAg0igMBqULLaGCoCq41ZZUwQgAAEIIDAogaiEkBgRcVP5xCAAAQgUBEBBFZFYHErI4DAknHCCgIhCZR9sHpeLPaB67wgAIH3CSCwqISoBBBYUfHTeUcJILA6mniGXSsBBFatuOksTQCBRU1AoH4C/nUXovfQ/kLEhA8IxCaAwIqdgY73j8DqeAEw/CgEuO6iYKfTjhFAYHUs4dqGy0SvLSPE0wUCXHddyDJjjE0AgRU7Ax3vn4m+4wXA8KMQ4LqLgp1OO0YAgdWxhGsbLhO9towQTxcIcN11IcuMMTYBBFbsDHS8fyb6jhcAw49CgOsuCnY67RgBBFbHEq5tuEz02jJCPF0gwHXXhSwzxtgEEFixM9Dx/pnoO14AgYfP/Z1kQLnuZJywgkAZAgisMvRoW5oAE31phDjwCCCwZOXAdSfjhBUEyhBAYJWhR9vSBJjoSyPEQYbACvXIlrbeQJPrjssGAtUTQGBVz5ge+hBgoqc8QhKgnmQ04STjhBUEyhBAYJWhR9vSBJjoSyPEQc4KVtntQrsKxgrW4PJqM6fBo8cCAvkEEFhUR1QCCKyo+FvXOfUkSym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SgcaJ3MYUcp/X1ytRYaJf4SxHQWE8akwQnjVkhprYRQGC1LaMNG4/GiR6B1bAiYgWrcMI0XneFB0EDCCgngMBSnqC2h6dxovdjCsE/tL8QMbXVh8Z60sgaThqzQkxtI4DAaltGGzYejRO9xpgaltZo4ZI7GXo4yThhBYEyBBBYZejRtjQBjRO9xphKg+6IA3InSzScZJywgkAZAgisMvRoW5qAxoleY0ylQXfEAbmTJRpOMk5YQaAMAQSWgN7hw4fNnj17epYjIyPmqaeeMgsWLDBnzpwxq1evNidOnDBLliwxe/fuNXPnzj3Haz87qQ9BqI0z0TjRa4ypcYmNFDC5k4GHk4wTVhAoQwCBJaA3PT1tli5dapYvXz7L+uzZs2ZiYsKsXLky+cwKsaNHj5rx8XGxndSHIMxGmmic6DXG1MjkRgia3Mmgw0nGCSsIlCGAwBpAzwqgLVu2mHXr1pnFixfPsrYrT+vXrzeTk5PJatbx48fNpk2bzMzMTPJv9+pnN2/ePJGPMknW3FbjRK8xJs051BQbuZNlA04yTlhBoAwBBNYAev72nTPdunVrsmJlBdXu3bvNjh07km1Ba2uF2LZt22aJsX52o6OjIh9lkqy5rcaJXmNMmnOoKTZyJ8sGnGScsIJAGQIIrAH0rDjauHGj2bVrVyKa/BWt06dPm6mpqd65qzyBdezYsVw7qQ9Jko8cOSIxU2WzYfr9cOxdzt2kP2yAvo+p24f1YozGmIYfTbdakjtZvuEk4xTLamyMpz7EYh+yXwTWEDTdmazLLrtMtPrEClY+ZI1/SWuMaYgyrbxJWUGcF2CZRwqRO1na4STjhBUEyhBAYA1BzwmsT3/606LzU5zBQmC5Vbohyk1tEwSW2tQMDAyBNRARBhAoTQCBNQBhenvPbhHaM1Z33XWXmT9/fvIrwmXLlplVq1YN/BVhlp37FeEgH6UzrdSBxoleY0wa0+dzChFfCH/kTpYJOMk4YQWBMgQQWAJ6/n2w5syZY/bt29c7xJ53D6v0Lwq5D1Y2aI0TvcaYBGVau4lGThpjqj0xgg7hJICECQRKEkBglQRI83IENE70GmMqR7ma1ho5aYypGvrlvMKpHD9aQ0BCAIEloYRNZQQ0TvQaY6osASUca+SkMaYSiCtrCqfK0OIYAj0CCCyKISoBjRO9xpiiJimnc42cNMZE7jQSICYIVE8AgVU9Y3roQ0DjF6LGmDQWkUZOGmMidxoJEBMEqieAwKqeMT0gsBICZe7vpLGINIoZjTGRO40EiAkC1RNAYFXPmB4QWAisAVeBfxf+MkIUgSWbbuAk44QVBMoQQGCVoUfb0gQ0TvQaYyoNugIHGjlpjKkC9KVdwqk0QhxAYCABBNZARBhUSUDjRK8xpipzMKxvjZw0xjQs3yrbwalKuviGwPsEEFhUQlQCGid6jTFFTVJO5xo5aYyJ3GkkIIvJ1ZPMWm5VZhtc3guWsQkgsGJnoOP9a/xC1BiTxjLRyEljTOROIwFZTAgsGSessgkgsKiMqAQ0fiFqjClqkljB4hegfQow1A8UtNd4iPj8uSWEP3zoJoDA0p2f1kenUcxojEljIWjkpDEmcqeRgCwm6knGCStWsKgBhQQ0TmAaY1KYOqORk8aYyJ1GArKYqC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mBRXT0JzsdkrU2Ni27QhNS5DBycZJ6wQWNSAQgIaJzCNMSlMHQJLmBQElhCUQjPmAoVJaVBIHzj7v68GxUuoLSOgcQLTGJPGtGvkpD2mEHn0xzisP42chh1Lle3gVCXd9vtGYLU/x70R8pe0LNlMqs3lpDF3xCSrJ41WGnOnkRMxsUXY+RpAYMlKgEm1uZw05o6YZPWk0Upj7jRyIiYEVudrIMTWgg8xhD+NE5jGmDQWr0ZOxCSrFI2cZJHXawWnenm3rTe2CNuW0T7j0ThZEFNzC5DcyXIHJxknjVYac6eREzGxgtX5GtA4WRBTc8uS3MlyBycZJ41WGnOnkRMxIbA6XwMaJwtiam5ZkjtZ7uAk46TRSmPuNHIiJgRW52tA42RBTM0tS3Inyx2cZJw0WmnMnUZOxITA6nwNaJwsiKm5ZUnuZLmDk4yTRiuNudPIiZgQWJ2vAY2TBTE1tyzJnSx3cJJx0milMXcaORETAqvzNaBxsiCm5pYluZPlDk4yThqtNOZOIydiQmB1vgY0ThbEJCtLx0lmLbdq2wODqSdZ7jVykkVerxWc6uXdtt64D1bbMtpnPBonC2KSFSACqxgnKxzLMvN9IETz+YfiJMtwvVYa56d6CdBbGQIIrDL0GtZW42RBTLIi8jnJWvS3CuGP3MkyAScZJ41WGnOnkRMxsUXY+RrQOFkQk6ws4QQnSyDUapHGepJluF4rONXLu229sYLVtoyyRZgQYEun+i0djV8+xCSb0DRykkVerxWc6uXdtt4QWG3LKAILgTWgptu8CqLxC5GYmjvJasxdc2l2L3IEVodyrnGyICZZAcIJTmwRymogpJXG6y7k+PBVLQEEVrV8VXnXOFkQk6xE4AQnBJasBkJaabzuQo4PX9USQGBVy1eVd42TBTHJSgROcEJgyWogpJXG6y7k+PBVLQEEVrV8VXnXOFkQk6xE4AQnBJasBkJaabzuQo4PX9USQGAJ+B4/ftxs2LDBvHtiynwAABkbSURBVPvuu4n11q1bzfLly5P/P3z4sNmzZ0/Py8jIiHnqqafMggULZnk+c+aMWb16tTlx4oRZsmSJ2bt3r5k7d25i0+8zQXhiE42TBTHJ0gcnOCGwZDUQ0krjdRdyfPiqlgACawBfK37WrVtntm3bZhYvXmys2Nq4caPZtWtX8u/p6WmzdOnSnuDKcnf27FkzMTFhVq5cmdhZUXb06FEzPj5u+n0WOvUaJwtikmUZTnBCYMlqIKSVxusu5PjwVS0BBNYAvseOHTOHDh1KxJB7OVH1mc98xmzZsiURYFZs5b2sSFu/fr2ZnJxMVrasSNu0aZOZmZkx8+bNy/0svQpWthQ0ThbEJMsqnOCEwJLVQEgrjdddyPHhq1oCCKyCfP0VrY9+9KO9bT/nxt8+dO9ZQbV7926zY8eOZFvQ9zE6Opr7WT/RVjDsxFzjZEFMskzCCU4ILFkNhLTSeN2FHB++qiWAwCrA123nLVu2zKxateqc7UL7edaKll0Fm5qa6p278gXW6dOncz8rKrCOHDnSdzQbpt//OPSDcKduLwAxZUpMMnZwglP62m3bdSfLcL1Wsa67sbGxegdKb5UQQGAJsbqD6DfccEMirvJeWWeyWMHKh6zxL0Rikl0UcIJTyFU1Gc16rTTWeL0E6K0MAQSWgJ77FeFdd93V9zC7dZUlsDiDhcByX0SCcss00TjRE5Msm3CScdJopTF3GjkRUzYBBNaAyugnrtJbf3aL0P7a0Aox/4B6emsx61eEbtvR/yx00WqcLIhJlmU4wSnkapHGepJluF4rONXLu229IbAGZDR9nytn7g6z+5/PmTPH7Nu3r3c7B/dLQSu2uA9WNmiNExgxyaY5OMEppOiT0azXSmON10uA3soQQGCVodewthonC2KSFRGc4BRSzGisJ1mG67WCU72829YbAqttGe0zHo2TBTHJChB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SntgssV+OyTMutXpkakxunLDVed0MPhoa1E0Bg1Y48XocaJwtiktUDnOCEwJLVQNoKgTUcN1qVJ4DAKs+wMR74kpalCk5w6oqYseKj7MqR7yOUmJFVYH8r/zoe1p/GuWDYsdCufgIIrPqZR+tR42RBTLJygBOcEH2yGmg7JzkFLGMTQGDFzkCN/fMlLYMNJzi1/UuaGm9ujcsix0oDAQSWhizUFAOTqgw0nOCEwJLVAJzq5yTvEcvYBBBYsTNQY/8IBxlsOMEJ4SCrATjVz0neI5axCSCwYmegxv4RDjLYcIITwkFWA3Cqn5O8RyxjE0Bgxc5Ajf0jHGSw4QQnhIOsBuBUPyd5j1jGJoDAip2BGvtHOMhgwwlOCAdZDcCpfk7yHrGMTQCBFTsDNfaPcJDBhhOcEA6yGoBT/ZzkPWIZmwACK3YGauwf4SCDDSc4IRxkNQCn+jnJe8QyNgEEVuwM1Ng/wkEGG05wQjjIagBO9XOS94hlbAIIrNgZqLF/hIMMNpzghHCQ1QCc6uck7xHL2AQQWLEzUGP/CAcZbDjBCeEgqwE41c9J3iOWsQkgsGJnoMb+EQ4y2HCCE8JBVgNwqp+TvEcsYxNAYMXOQI39IxxksOEEJ4SDrAbgVD8neY9YxiaAwIqdgRr7RzjIYMMJTggHWQ3AqX5O8h6xjE0AgRU7AzX2j3CQwYYTnBAOshqAU/2c5D1iGZsAAit2BmrsH+Eggw0nOCEcZDUAp/o5yXvEMjYBBFbsDNTYP8JBBhtOcEI4yGoATvVzkveIZWwCCKzYGaixf4SDDDac4IRwkNUAnOrnJO8Ry9gEEFixM1Bj/wgHGWw4wQnhIKsBONXPSd4jlrEJILBiZ6DG/hEOMthwghPCQVYDcKqfk7xHLGMTQGDFzkCN/SMcZLDhBCeEg6wG4FQ/J3mPWMYmgMCKnYEa+0c4yGDDCU4IB1kNwKl+TvIesYxNAIEVOwM19o9wkMGGE5wQDrIagFP9nOQ9YhmbAAIrdgZq7B/hIIMNJzghHGQ1AKf6Ocl7xDI2AQRW7AzU2D/CQQYbTnBCOMhqAE71c5L3iGVsAgis2BmosX+Egww2nOCEcJDVAJzq5yTvEcvYBBBYsTNQY/8IBxlsOMEJ4SCrATjVz0neI5axCSCwYmegxv4RDjLYcIITwkFWA3Cqn5O8RyxjE0BglczAmTNnzOrVq82JEyfMkiVLzN69e83cuXPP8drPTuqjZKgG4SAjCCc4IRxkNQCn+jnJe8QyNgEEVokMnD171kxMTJiVK1ea5cuXm8OHD5ujR4+a8fHxWV772Ul9lAiz19QXDlr8EZMsE3CCkyMQohZC+PAzEsJfCB9diEl2JWClgQACq0QW7MrT+vXrzeTkpFmwYIE5fvy42bRpk5mZmUn+7V797ObNmyfyUSLMcwRWCF++j1emxoZ26SbVoR3kNCQmGVE4wUlGQGZFPVXPSdYDVhoIILBKZMEKqt27d5sdO3Yk24JWSK1bt85s27bNLF68uOe5n93o6KjIR4kwEVgF4SH6ZMDgBKc0AQSWrCbKcJL1gJUGAgisElk4duyYmZqa6p27yhNY/exOnz4t8iEJ86qrrpKYYQMBCEAAAooJvPLKK4qjIzQpAQSWlFSGXdNWsEoMlaYQgAAEIAABCBQggMAqACtt2rQzWCWGSlMIQAACEIAABAoQQGAVgJU2db8AXLZsmVm1atXAXxFm2Ul9lAiTphCAAAQgAAEI1EwAgVUSeN49rNK/KNRwH6ySQ6U5BCAAAQhAAAJCAggsISjMIAABCEAAAhCAgJQAAktKCjsIQAACEIAABCAgJIDAEoJqk9l7771nNm/ebJ599tlzhnXNNdeY6enp3uN+/vnPf5pbbrnFPPfcc2bhwoWVYti3b5+54oorjI3Bvl577TXzla98xTz55JOz3jt48GByB/177rnHbNiwwVx22WWVxaUxJkn+3n777YTdW2+9lbDxGVYBSyMnYpJlGk7N5SSLHKtYBBBYscgr6dcJqOeff37W3ed9gXPhhReal156qXKBdejQIXPy5EmzZs2ahI799+uvv24uueSSWe9Zm1tvvbUWgaUxJr90svL33//+11x//fXmkUceScSntbnxxhuTJwxUJUY1ciIm2SQDp+ZykkWOVSwCCKxY5JX0myew7F+19hFAjz76qNmyZUstK1g2lu3bt5uHH37YnH/++YmAskLhwIEDs96zq1b2TvluBcv+v12Rs8LLX30LgVhjTIMEll35s6t8Nm/ulV6lCMEmHQe5G0xVYz0R0+C8WQuNnGSRYxWLAAIrFnkl/fZbwXKTSl1bhHblxW5rWUE1MjJi7r777uQxRFYo3H///cl77vMLLrigJ7BeeOEFs2jRot4qV0i0GmMaJLDS40+vaIXk43xp5ERMskzDqbmcZJFjFYsAAisWeSX9ahJY9myRW5Wyz2jcv3+/GR8fN2715fLLL++952ztGaMVK1ZUIq5sijTGVERgufNaV155ZWWMtHLSmDtikk18cJJxwko3AQSW7vxUHp0mgWUHa8+D2NWoU6dOJf+1B97tlterr75qLrroot4ZLScc7KF4+6zHnTt39g7mh4amMSY3xn75sysT1113nVm7dm2l4srFopETMcmuBjg1l5MscqxiEEBgxaCuqE9tAsudH7r44ovNtdde2zukbVezrOBy7/l/4b7xxhuzDseHxqsxpkECy+bVbqc++OCDvV9ghuaS9qeREzHJsg6n5nKSRY5VDAIIrBjUFfWpTWDZVZc777zT2P/aw+5z587tbdPZVa2HHnoo+bWjL7D8A+9V/EpOY0z9BFYMcWXj0ciJmGSTDZyay0kWOVYxCCCwYlBX1Kc2geW2/uytIdK/grP3dnLv+QLL3YrAHsbPut1EWdwaY+onsOx2zx133HHOsKu+F5ZGTsQkq344NZeTLHKsYhBAYMWgTp8QgAAEIAABCLSaAAKr1ellcBCAAAQgAAEIxCCAwIpBnT4hAAEIQAACEGg1AQRWq9PL4CAAAQhAAAIQiEEAgRWDOn1CAAIQgAAEINBqAgisVqeXwUEAAhCAAAQgEIMAAisGdfqEAAQgAAEIQKDVBBBYrU5v/uDc8/3so2jsy97J2d75279Xkru788TERO8ZgVXcyHNQCtyNM+1zB+39sV5++eXkZqMxXu6+Yc8995xZuHBhEoJ7JM2bb76Z3DV9enq6ssf22P6alDtXVzbu2Llz9eLu+XTDDTfUdpf7QbWavneZBlaO07PPPmvmz59vnnnmmeTJCrFese7vNmi8muanQbHyeb0EEFj18lbTm52sTp482XtGnf3366+/bi655JJZ71mbW2+9NZrAcuLl/vvvT74MbZxPP/105SImK1FOLNgvv5deeikRWOkvaxvfkSNHZt0kNXTSm5K79E1s62AjYe2+qKu+8aokFmeTFs1F2lZl68dka98+RaHqPx6KjEVDTJrmpyLssK2HAAKrHs7qerFfftu3b08eR3P++ecnAur66683Bw4cmPXehg0bjP8oGvv/mzdvTsRZHZOtH6d9bI6d0GycjzzySK1/Tdsvm8nJSfPoo48m4smtYNl47Mqf5WZX1QbdGT9EITQld+mx1sFmEF8bw9atW815551nbr75ZhUrWOmnEgwaQx2fp+u6jj6L9BFrHsiqaTePxpyfirDDtj4CCKz6WKvqyZ9AR0ZGzN1332127NiRiAe7WmTfc8Lhggsu6K1gvfDCC8lDl9esWVPLeLQILDfY9BZhjPiakrt0gcRewXJC5vbbb0/EspYtQn+L2TGLvbrm6vrSSy9N/qjQsEXo11PsWvLnAwRWLV8FjewEgdXItJUP2v+reXR01Ozfv9+Mj4/3zvdcfvnlvfecrT0DtWLFitrElR1l1hK8jTPWeZC0wEpvU9Txl3VTcud/CVmx/s4770TLm43Fba3aLW+7CqtFYNmauvHGG83MzEyyKqthRSv9wPD0HxLlZ6DhPdRxjUmj0zY/SePGrh4CCKx6OKvsxX7h2NWoU6dOJf+1Z5ysYHj11VfNRRdd1Duj5c4ZXXHFFebYsWNm586dlR7izlqGt1/QVuDZ1TUbg926jHHgVsMKlhMLTcidn8uYX4zpbVVNAitrcoh9JivGyqx0ktRw9sqP1T/kHnt+kjLErh4CCKx6OKvsxf1K8OKLLzbXXnttIljsZGFXs+yXt3vP/4v6jTfemHU4vu6BxT4bkhZYMc5gWeZNzJ2NO5ZwyPsFmj2PVdd2d5FrJRYnF6Ota3tswP0xFVMcp7lZNnUeUyiSt9jzU5FYsa2eAAKresZqe7CTwZ133plsw9nD7vaQphNTdlXL/mrIHtz2BZZ/4L2OFaT0xB777EVaYLnVvSuvvDL5oq4rvibkLsb2qeRi03abhjQnG9+9996brNbGuh1JWgxr2SLUsH3ab1W2rutfUufYxCeAwIqfg2gRuC8ae9sBe7jdvexfiG+//XbvvfSkVvevwfx7KdVxn6l+CdFwHywbX1Ny568caTkorU1g2Xxq5OQfvtdwXy7LSdNKmpsnNM1P0b5M6DiTAAKLwoAABCAAAQhAAAKBCSCwAgPFHQQgAAEIQAACEEBgUQMQgAAEIAABCEAgMAEEVmCguIMABCAAAQhAAAIILGoAAhCAAAQgAAEIBCaAwAoMFHcQgAAEIAABCEAAgUUNQAACEIAABCAAgcAEEFiBgTbdnf/YBy33vmk607ri93Nn+4z9wOC6xk0/EIAABDQSQGBpzEqkmLLumv7000+b6enpWp89GGn4je42nbv0A4QbPTiChwAEINBAAgisBiatqpCzHvBqH7J84MCBqI/sqGq8bfLrnk2YviO/fUC3vfs9LwhAAAIQqJcAAqte3qp7YwVLdXoKBafxkSKFBoAxBCAAgYYTQGA1PIGhw/efPxb7uX+hx9YVf+kHUHdl3IwTAhCAgCYCCCxN2YgcS/rcjt12WrdunXn55ZfZIoycG2n3TiCvXbvWrFmzRtoMOwhAAAIQCEwAgRUYaJPdWUH10EMP9Q61s83UrGy6XxE++OCDnLtqVuqIFgIQaCEBBFYLkzrskFjBGpZc/HaIq/g5IAIIQAACPgEEFvUwi4BdxbK/HLSv+fPnm2eeecZcdtllUFJO4NChQ+aOO+44J0ruhaU8cYQHAQi0lgACq7WpZWAQgAAEIAABCMQigMCKRZ5+IQABCEAAAhBoLQEEVmtTy8AgAAEIQAACEIhFAIEVizz9QgACEIAABCDQWgIIrNamloFBAAIQgAAEIBCLAAIrFnn6hQAEIAABCECgtQQQWK1NLQODAAQgAAEIQCAWAQRWLPL0CwEIQAACEIBAawkgsFqbWgYGgf8nYB8Afc8995gNGzbMunFs3vuD2A3bbpBf97n1f++995r777+/73MwQ8ZR1Jcf4wUXXNDju3jx4l7s/vvcsFeafewg0A4CCKx25JFRQKAvAftcSXuH/gMHDswSLHnvx8aZfi5mXjz/+Mc/zHe/+13z8MMPm7lz59Yadl6M/vtvv/222b59e5T4aoVBZxCAwDkEEFgUBQQ6QMA+qzDriz79vv/InWuuuab34G8rGn7xi1+Yd955x5w8edI88MADZufOnYlw+Mtf/tJ7vJJD6T+iJ8+nFXd33323ufnmm83Xvva13qOZRkdHE39vvfWWue2228yWLVvMvn37zN69exP36bgOHjyY2KRfWW3OP//8WSt5dly33HJL8kgo269jdN5555nrrrvOvPnmm4nb9COH3LMfXYy333570nZ8fNzcdNNNvdjtOPz4fBZubB0oP4YIgU4SQGB1Mu0MumsErJDIEiL++/bL/+mnn+6JKitQFi1aZNasWWPsZ1Y8uGdT2navvvpq8pn/Sq/q9PPpnnvphIa1teLN+rR9X3HFFYmYsu8fOXKkJ6LScbk2fhz92rgx33fffYmIstuQth9/TH4fVkxZEfb888/PWv3zY0y39WN38fksrNDbvHmzueGGG5K+eUEAAu0jgMBqX04ZEQTOIZD3MGi3OrN8+XJz/fXXm0ceeaR3RssXS9PT0z2xZdv44sJ1ll4NsytU/Xy+8MILs4STE0UTExOZ58VcP774yYojK/1+G3fWyq4+rVixoicS04LJrj5t3br1HBFp/afPa7m2V1999azY3ft5fPNW3yhhCECg+QQQWM3PISOAQF8CVgxkrZb4IuH06dPmoYce6q1eWYdOYD322GPGrva4A/JZh8GztiCzzij57z3++OPm2muv7Qk6X4z458X8rT43ULtllxYzPoS8Nm61KL2ylnfA3fqZnJzsrdy5Pvyza/5B9o9//OO9s27++5avHVP6xTYhFy8E2ksAgdXe3DIyCCQEJAfc//a3v50jsNyqzxe/+MVZ57fS/vK20LIElvNpt9x8EeWvdvlnoez5Ll/45dn5B9zT/aZX0tz5KXuezG15+mN68cUXz1lZS29D+oLSntdyY/n3v//dY+UfcE+Pg9KEAATaTwCB1f4cM8KOE+h3wH3//v3J2Sprc+ONN5qZmZlkRcmKlHXr1pmXX37ZWPHlb2X5/qyIyDqfZJH38+kLESuOfJ9WjLj+0mLJCrQnnngiMy6X5n5tRkZGeueuTp061Tvzle7fjX3BggXJdqg7i+b34WLsF7uzSYs8/3A9t2/o+AXK8FtLAIHV2tQyMAi8TyDvgLt/qNzZuW2sCy+8MBExVmBk2bkD7llbcf65JXeQ3fr3faZj8v+dPvzu92GFj11hsgfO7X+zDrjbvrLaPPfcc8lK09q1a5NzVb7osVt4/qF9v33WNp4fo/Xp2vrvj42NzYovjwV1CgEItJMAAqudeWVUEIAABCAAAQhEJIDAigifriEAAQhAAAIQaCcBBFY788qoIAABCEAAAhCISACBFRE+XUMAAhCAAAQg0E4CCKx25pVRQQACEIAABCAQkQACKyJ8uoYABCAAAQhAoJ0EEFjtzCujggAEIAABCEAgIoH/AbkF3RyXNIBAAAAAAElFTkSuQmCC"/>
          <p:cNvSpPr>
            <a:spLocks noChangeAspect="1" noChangeArrowheads="1"/>
          </p:cNvSpPr>
          <p:nvPr/>
        </p:nvSpPr>
        <p:spPr bwMode="auto">
          <a:xfrm>
            <a:off x="1527175" y="1227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4" name="AutoShape 22" descr="data:image/png;base64,iVBORw0KGgoAAAANSUhEUgAAAlgAAAFzCAYAAADi5Xe0AAAgAElEQVR4Xu2dbawdVdXHt9D20l5bJBETvmgsEGtaYsglMbEEX2rAfsCgCVigpU2qNNY0oClwQ7i0tForfSFgyuVeRG410YaIBVKSYpSI4YuRmoIVMTHhky8NNI0NNH6o9Hn28Ozz7DudOWfNmT2z18z8zhfoOWuvvfZvrdnnf/feZ+YDZ//3ZXhBAAIQgAAEIAABCAQj8AEEVjCWOIIABCAAAQhAAAIJAQQWhQABCEAAAhCAAAQCE0BgBQaKOwhAAAIQgAAEIIDAogYgAAEIQAACEIBAYAIIrMBAcQcBCEAAAhCAAAQQWNQABCAAAQhAAAIQCEwAgRUYKO4gAAEIQAACEIAAAosagAAEIAABCEAAAoEJILACA8UdBCAAAQhAAAIQQGBRAxCAAAQgAAEIQCAwAQRWYKC4gwAEIAABCEAAAggsagACEIAABCAAAQgEJoDACgwUdxCAAAQgAAEIQACBRQ1AAAIQgAAEIACBwAQQWIGB4g4CEIAABCAAAQggsKgBCEAAAhCAAAQgEJgAAiswUNxBAAIQgAAEIAABBBY1AAEIQAACEIAABAITQGAFBoo7CEAAAhCAAAQggMCiBiAAAQhAAAIQgEBgAgiswEBxBwEIQAACEIAABBBY1AAEIAABCEAAAhAITACBFRgo7iAAAQhAAAIQgAACixqAAAQgAAEIQAACgQkgsAIDxR0EIAABCEAAAhBAYFEDEIAABCAAAQhAIDABBFZgoLiDAAQgAAEIQAACCCxqAAIQgAAEIAABCAQmgMAKDBR3EIAABCAAAQhAAIFFDUAAAhCAAAQgAIHABBBYgYHiDgIQgAAEIAABCCCwqAEIQAACEIAABCAQmAACKzBQ3EEAAhCAAAQgAAEEFjUAAQhAAAIQgAAEAhNAYAUGijsIQAACEIAABCCAwKIGIAABCEAAAhCAQGACCKzAQLW4O3PmjPnCF75gHn/8cfOJT3xCS1jEAQEIQAACEOgEAQRWC9O8Z88es3nz5t7IfvSjH5n169dnjtQKsauvvtq8+eab5ne/+12mGJPY/PGPfzRjY2O5NH/961+bFStWJJ+nbf3PfAfvvfee+da3vmUee+wxc9NNN5mf/OQnZmRkpGfixvmxj33M/PnPfzajo6OtyaZj/vvf/z5zTB/5yEfOydff//73hPFf//pXk8XE9zk+Pm6+//3vz/LtePqfpWspKxi/vgbF4LdP10FWzJL+d+3aZWwMJ0+e7MvE9W1r6ac//amZN2/erHpsYx215oJgIBBoIAEEVgOT1i/kvC+kPJHl7LO+sF0/EhupwMqzyxNZvr1v43+R9xOQTU3vMALr4MGD5qtf/WpvyGmmaZ/pz0MIrEExuODSdu79tMgpI7D6tfXr3dUYAqupVwtxQ0AnAQSWzrwMFZUTHfYv+d/85jdm48aN5hvf+Ia57bbbkhUg/6/29EpSnsDyBU4/EZYVsPuCc33PmTOntyLlRJH7os2KLy3wsvz0azcURCWNfDGUJz6zVvt++ctfmm9+85vmgQceMOlVqrTASrPLElh+H359Za12uhXHfjFYf/7KpKsDP7Y8wZzXf9b7EmHuxn/s2LFk9RWBpaT4CQMCLSGAwGpJIu0w3BfNpz71KfPkk0+aL33pS7lnsPwvOds2SzxJbPLwZa0K+F+Ev/3tb80nP/nJXsz/+c9/crf5/NUqKzYuuuii5Atx0DZZ1rjyhIt0FSO9KuKLFH8rdffu3Ymw9WNMr9pItm7tFqFEYPm537lzp1m5cqVJM81aFfNjKCKwXnzxRbN06dJZ6ZfEkCew7PvD9p8WWJdffvk5Qt4P1ObhwIEDvT84XPt+NdiiaYKhQAACNRFAYNUEuo5u/C/Q73znO+YPf/hDrsByX/aTk5NmZmYm8wyWxCZrXFkrFL4AtF9kf/rTn8zChQuN5HyXbetisVtgtt3+/fvPWaHpt03pREoZgZW35eRWirIEjBNgP/zhD2edi3Pc8kRW0RUsx8fG8r3vfa8nMHxx5vv88Y9/bH7wgx/MEmFFBM6vfvUrY4V8WrjY/PSLwdn7LKUrR76Q8vtPC6wPfvCDyVm0rDNZWfXqC8P0Km8d1y19QAAC7SSAwGpZXrNERvpLPL3SZX9tmD7kLrEpsnplbf1Votdee80sWrSoJ7AGrdSkxUv6SznvALcTHs7eHpK3h/rT/Q1awXL+//Wvf/VW2tJtfN/+9lzWCkmWP5/noDNYfk59QesElS+43GH2tGg7depUcmbLxVpGYEljcGPMG1+/1bqiAku6IuVisTWCwGrZhMhwIBCRAAIrIvyquk5v7dl+ss4v2S+zz372s+f8ijD9ZZllkxd73upVWYHlt7f/n/4iztvmSYsKN5aiAssfr79lad+Xirc8ZlmioojAyhp7P1Hnxp7O66FDh5JVtqxfGNrY8wSO/5kvaiRbb1mH3SVnsCQrWEUF1uc///lzfllZ1TWKXwhAoP0EEFgtzbG7D9aWLVuS7SK3XfLuu+8m55fS21r+CpZbmelnk4et30Fo/wu36BZh+gs+fcg6bwUqLfjWrl071AqW7T9vizAtsNKrgXm/mHMMBwmsQWewpP6zth39la4Pf/jDQwssaQx5dePHlrdlWHQFS7pF6GrkQx/6EAKrpfMhw4JADAIIrBjUK+rTFxlHjx41X/7yl5MzWG5lwn5R2/f9e2SlQ7Giyn3R5oWZt8LhrzJl/bpv2EPuLg6pePPviRVqBSvrV2nuPTfW8847L/OeYpJfSqZZS89gZa1WZuXUbhNm+cxqX3QFq0gMfo2khdSgXylKBdagQ+42b3Zr1K8TK56twMq7X1xFlyxuIQCBFhNAYLUouf4XqD28/rOf/cw8+uij5utf/3rvjJUTW/3EUxmB1e8cT9b2YRHx0e8LWHoGa/78+b0D4E5I+HHlrZ5kxZm+DUWewEr/CtIewJae+Rp0Nq0fk35nxPrd+LWowCoSg70ZbN4tGdLn5dI3jpUKLPvkAn9FLe/+aW29xUeLpjSGAoFGE0BgNTp95waft1WT96Up+RVflk3Wl2q/81cu0qI3GvVHOGiFQ/Irwn5bffazPIHVz/egLcJ+fZb9FWE/gSpdvUvHV1RgFYnB3c2/35Zi2TNY7tFQ0huNSs6KtWyaYDgQgEANBBBYNUCuu4th7rdU9FE5gwRWv3ND0kflpLkNEljWPn0AXXJ/LyuQ7G0fPve5z/W92aTP1bax2632XmOO3aWXXtr3sUPDPMKo3wqWRND6K4rbt2/PPH+W5lZEYBWNwX88j+QXr3kCu98hd//Zm+l6sP7SK1cIrLpnKPqDQDcIILBammd3yL3Khz3X0UdL08OwIAABCECg5QQQWC1PcJXDS98Ru8q+8A0BCEAAAhBoEgEEVpOypShWVq8UJYNQIAABCEBAHQEElrqUEBAEIAABCEAAAk0ngMBqegaJHwIQgAAEIAABdQQQWOpSQkAQgAAEIAABCDSdAAKr6RkkfghAAAIQgAAE1BFAYKlLCQFBAAIQgAAEINB0AgispmeQ+CEAAQhAAAIQUEcAgaUuJQQEAQhAAAIQgEDTCSCwmp5B4ocABCAAAQhAQB0BBJa6lBAQBCAAAQhAAAJNJ4DAanoGiR8CEIAABCAAAXUEEFjqUkJAEIAABCAAAQg0nQACq+kZJH4IQAACEIAABNQRQGCpSwkBQQACEIAABCDQdAIIrKZnkPghAAEIQAACEFBHAIGVSsnx48fNpk2bzBNPPGEWLlyYfHrmzBmzevVqc+LECbNkyRKzd+9eM3fu3IGf+a5D+FBXPQQEAQhAAAIQgEAmAQSWh+XYsWPm29/+thkZGTE///nPE4F19uxZMzExYVauXGmWL19uDh8+bI4ePWrGx8f7fubTDuGD+oUABCAAAQhAoDkEEFj/l6vp6Wlz8OBBc99995mHH364t4JlV57Wr19vJicnzYIFC4xb4ZqZmTHz5s3L/czaulcIH80pKSKFAAQgAAEIQACBlaqB9Bah/ffu3bvNjh07km1BK5bWrVtntm3bZkZHR3M/W7x4cc9zCB+UKgQgAAEIQAACzSGAwBogsOy24dTUVO/clS+wTp8+nfuZL7BC+JCU1JEjRyRm2EAAAhCAgGICY2NjhaK7akOxuf+VqWL+CwWDcY8AAosVLC4HCEAAAhBoMAEEls7kIbAGCKwQ56dC+NBZPkQFAQhAAAKxCSCwYmcgu38E1gCB5X4BuGzZMrNq1arMXxFmfea7DeFDZ/kQFQQgAAEIxCaAwIqdAQSWKAOh7oPl/9rQ/qKQ+2CJ8GMEAQhAAAIFCSCwCgKryZwVrJpA0w0EIAABCECgCgIIrCqolveJwCrPEA8QgAAEIACBaAQQWNHQ9+0YgaUzL0QFAQhAAAIQEBFAYIkw1W6EwKodOR1CAAIQgAAEwhFAYIVjGdITAiskTXxBAAIQgAAEaiaAwKoZuLA7BJYQFGYQgAAEIAABjQQQWBqzYgwCS2deiAoCEIAABCAgIoDAEmGq3QiBVTtyOvQJFJ0YpPR41paUFHYQgAAEIFAFAQRWFVTxKSaAwBKjwhACEIAABBpEAIHVoGS1MVQnsEKtOIX210bmjAkCEIAABKongMCqnjE99CHgC6Kyq1lWpCGwKDcIQAACENBAAIGlIQsdjgGB1eHkM3QIQAACLSaAwGpxcpswNARWE7JEjBCAAAQgUJQAAqsoMeyDEkBgBcWJMwhAAAIQUEIAgaUkEV0NA4HV1cwzbghAAALtJoDAand+1Y8OgaU+RQQIAQhAAAJDEEBgDQGNJuEIILDCscQTBCAAAQjoIYDA0pOLTkaCwOpk2hk0BCAAgdYTQGC1PsW6B4jA0p0fooMABCAAgeEIILCG40arQAQQWIFA4gYCEIAABFQRQGCpSkf3gkFgdS/njBgCEIBAFwggsLqQZcVjRGApTg6hQQACEIDA0AQQWEOjo2EIAgisEBTxAQEIQAAC2gggsLRlpGPxILA6lnCGCwEIQKAjBBBYHUm01mEisLRmhrggAAEIQKAMAQRWGXq0LU0AgVUaIQ4gAAEIQEAhAQSWwqR0KSQEVpeyzVghAAEIdIcAAqs7uVY5UgSWyrQQFAQgAAEIlCSAwCoJkOblCCCwyvGjNQQgAAEI6CSAwNKZl85EhcDqTKoZKAQgAIFOEUBgdSrd+gaLwNKXEyKCAAQgAIHyBBBY5RnioQQBBFYJeDSFAAQgAAG1BBBYalPTjcAQWN3IM6OEAAQg0DUCCKyuZVzZeBFYyhJCOBCAAAQgEIQAAisIRpwMSwCBNSw52kEAAhCAgGYCCCzN2elAbAisDiSZIUIAAhDoIAEEVgeTrmnICCxN2SAWCEAAAhAIRQCBFYokfoYigMAaChuNIAABCEBAOQEElvIEtT08BFbbM8z4IAABCHSTAAKrm3lXM2oElppUEAgEIAABCAQkgMAKCBNXxQkgsIozowUEIAABCOgngMDSn6NWR4jAanV6GRwEIACBzhJAYHU29ToGjsDSkQeigAAEIACBsAQQWGF54q0gAQRWQWCYQwACEIBAIwggsBqRpvYGicBqb24ZGQQgAIEuE0BgdTn7CsaOwFKQBEKAAAQgAIHgBBBYwZHisAgBBFYRWthCAAIQgEBTCCCwmpKplsaJwGppYhkWBCAAgY4TQGANKIDDhw+bPXv2nGO1detWs3z5cpP+fGRkxDz11FNmwYIFs9qcOXPGrF692pw4ccIsWbLE7N2718ydOzex6fdZ2+sTgdX2DDM+CEAAAt0kgMAqmPdjx46ZqampnkCanp42S5cuTcRW3uvs2bNmYmLCrFy5sifKjh49asbHx02/zwqG1khzBFYj00bQEIAABCAwgAACq0CJ2JWmdevWmW3btpnFixcn4mjLli3Je/bfeS/bbv369WZycjJZ2Tp+/LjZtGmTmZmZMfPmzcv9LL0KViDUxpgisBqTKgKFAAQgAIECBBBYBWDZ7UC38mSb+Vt7zo3bOvTdWkG1e/dus2PHjmRb0Bdqo6OjuZ/1E20FwlZtisBSnR6CgwAEIACBIQkgsITg0qtXtpkVThs3bjS7du3qu6KV3lb0fZ0+fXrWlmNWP8IQzZEjR6Smauw2TL8fyitTY8aJrWGD831M3T6sF9pBAAIQiEtgbGwsbgD0HoQAAkuIMS2S8pplncliBSsfMitYwgLEDAIQgAAEGkUAgSVMlxVOixYtMqtWrerbIktgcQYLgSUsM8wgAAEIQKAlBBBYgkTmHWZPr2pZO3sA/q677pp1mwb3S8Fly5YlAs0/y9XvM0FojTdhBavxKWQAEIAABCCQQQCBJSiLfuei/PtgzZkzx+zbty85j+X/UtD+GpD7YGWDRmAJChATCEAAAhBoHAEEVuNS1q6AEVjtyiejgQAEIACB9wkgsKiEqAQQWFHx0zkEIAABCFREAIFVEVjcygggsGScsIIABCAAgWYRQGA1K1+tixaB1bqUMiAIQAACEGCLkBqITQCBFTsD9A8BCEAAAlUQYAWrCqr4FBNAYIlRYQgBCEAAAg0igMBqULLaGCoCq41ZZUwQgAAEIIDAogaiEkBgRcVP5xCAAAQgUBEBBFZFYHErI4DAknHCCgIhCZR9sHpeLPaB67wgAIH3CSCwqISoBBBYUfHTeUcJILA6mniGXSsBBFatuOksTQCBRU1AoH4C/nUXovfQ/kLEhA8IxCaAwIqdgY73j8DqeAEw/CgEuO6iYKfTjhFAYHUs4dqGy0SvLSPE0wUCXHddyDJjjE0AgRU7Ax3vn4m+4wXA8KMQ4LqLgp1OO0YAgdWxhGsbLhO9towQTxcIcN11IcuMMTYBBFbsDHS8fyb6jhcAw49CgOsuCnY67RgBBFbHEq5tuEz02jJCPF0gwHXXhSwzxtgEEFixM9Dx/pnoO14AgYfP/Z1kQLnuZJywgkAZAgisMvRoW5oAE31phDjwCCCwZOXAdSfjhBUEyhBAYJWhR9vSBJjoSyPEQYbACvXIlrbeQJPrjssGAtUTQGBVz5ge+hBgoqc8QhKgnmQ04STjhBUEyhBAYJWhR9vSBJjoSyPEQc4KVtntQrsKxgrW4PJqM6fBo8cCAvkEEFhUR1QCCKyo+FvXOfUkSym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SgcaJ3MYUcp/X1ytRYaJf4SxHQWE8akwQnjVkhprYRQGC1LaMNG4/GiR6B1bAiYgWrcMI0XneFB0EDCCgngMBSnqC2h6dxovdjCsE/tL8QMbXVh8Z60sgaThqzQkxtI4DAaltGGzYejRO9xpgaltZo4ZI7GXo4yThhBYEyBBBYZejRtjQBjRO9xphKg+6IA3InSzScZJywgkAZAgisMvRoW5qAxoleY0ylQXfEAbmTJRpOMk5YQaAMAQSWgN7hw4fNnj17epYjIyPmqaeeMgsWLDBnzpwxq1evNidOnDBLliwxe/fuNXPnzj3Haz87qQ9BqI0z0TjRa4ypcYmNFDC5k4GHk4wTVhAoQwCBJaA3PT1tli5dapYvXz7L+uzZs2ZiYsKsXLky+cwKsaNHj5rx8XGxndSHIMxGmmic6DXG1MjkRgia3Mmgw0nGCSsIlCGAwBpAzwqgLVu2mHXr1pnFixfPsrYrT+vXrzeTk5PJatbx48fNpk2bzMzMTPJv9+pnN2/ePJGPMknW3FbjRK8xJs051BQbuZNlA04yTlhBoAwBBNYAev72nTPdunVrsmJlBdXu3bvNjh07km1Ba2uF2LZt22aJsX52o6OjIh9lkqy5rcaJXmNMmnOoKTZyJ8sGnGScsIJAGQIIrAH0rDjauHGj2bVrVyKa/BWt06dPm6mpqd65qzyBdezYsVw7qQ9Jko8cOSIxU2WzYfr9cOxdzt2kP2yAvo+p24f1YozGmIYfTbdakjtZvuEk4xTLamyMpz7EYh+yXwTWEDTdmazLLrtMtPrEClY+ZI1/SWuMaYgyrbxJWUGcF2CZRwqRO1na4STjhBUEyhBAYA1BzwmsT3/606LzU5zBQmC5Vbohyk1tEwSW2tQMDAyBNRARBhAoTQCBNQBhenvPbhHaM1Z33XWXmT9/fvIrwmXLlplVq1YN/BVhlp37FeEgH6UzrdSBxoleY0wa0+dzChFfCH/kTpYJOMk4YQWBMgQQWAJ6/n2w5syZY/bt29c7xJ53D6v0Lwq5D1Y2aI0TvcaYBGVau4lGThpjqj0xgg7hJICECQRKEkBglQRI83IENE70GmMqR7ma1ho5aYypGvrlvMKpHD9aQ0BCAIEloYRNZQQ0TvQaY6osASUca+SkMaYSiCtrCqfK0OIYAj0CCCyKISoBjRO9xpiiJimnc42cNMZE7jQSICYIVE8AgVU9Y3roQ0DjF6LGmDQWkUZOGmMidxoJEBMEqieAwKqeMT0gsBICZe7vpLGINIoZjTGRO40EiAkC1RNAYFXPmB4QWAisAVeBfxf+MkIUgSWbbuAk44QVBMoQQGCVoUfb0gQ0TvQaYyoNugIHGjlpjKkC9KVdwqk0QhxAYCABBNZARBhUSUDjRK8xpipzMKxvjZw0xjQs3yrbwalKuviGwPsEEFhUQlQCGid6jTFFTVJO5xo5aYyJ3GkkIIvJ1ZPMWm5VZhtc3guWsQkgsGJnoOP9a/xC1BiTxjLRyEljTOROIwFZTAgsGSessgkgsKiMqAQ0fiFqjClqkljB4hegfQow1A8UtNd4iPj8uSWEP3zoJoDA0p2f1kenUcxojEljIWjkpDEmcqeRgCwm6knGCStWsKgBhQQ0TmAaY1KYOqORk8aYyJ1GArKYqC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mBRXT0JzsdkrU2Ni27QhNS5DBycZJ6wQWNSAQgIaJzCNMSlMHQJLmBQElhCUQjPmAoVJaVBIHzj7v68GxUuoLSOgcQLTGJPGtGvkpD2mEHn0xzisP42chh1Lle3gVCXd9vtGYLU/x70R8pe0LNlMqs3lpDF3xCSrJ41WGnOnkRMxsUXY+RpAYMlKgEm1uZw05o6YZPWk0Upj7jRyIiYEVudrIMTWgg8xhD+NE5jGmDQWr0ZOxCSrFI2cZJHXawWnenm3rTe2CNuW0T7j0ThZEFNzC5DcyXIHJxknjVYac6eREzGxgtX5GtA4WRBTc8uS3MlyBycZJ41WGnOnkRMxIbA6XwMaJwtiam5ZkjtZ7uAk46TRSmPuNHIiJgRW52tA42RBTM0tS3Inyx2cZJw0WmnMnUZOxITA6nwNaJwsiKm5ZUnuZLmDk4yTRiuNudPIiZgQWJ2vAY2TBTE1tyzJnSx3cJJx0milMXcaORETAqvzNaBxsiCm5pYluZPlDk4yThqtNOZOIydiQmB1vgY0ThbEJCtLx0lmLbdq2wODqSdZ7jVykkVerxWc6uXdtt64D1bbMtpnPBonC2KSFSACqxgnKxzLMvN9IETz+YfiJMtwvVYa56d6CdBbGQIIrDL0GtZW42RBTLIi8jnJWvS3CuGP3MkyAScZJ41WGnOnkRMxsUXY+RrQOFkQk6ws4QQnSyDUapHGepJluF4rONXLu229sYLVtoyyRZgQYEun+i0djV8+xCSb0DRykkVerxWc6uXdtt4QWG3LKAILgTWgptu8CqLxC5GYmjvJasxdc2l2L3IEVodyrnGyICZZAcIJTmwRymogpJXG6y7k+PBVLQEEVrV8VXnXOFkQk6xE4AQnBJasBkJaabzuQo4PX9USQGBVy1eVd42TBTHJSgROcEJgyWogpJXG6y7k+PBVLQEEVrV8VXnXOFkQk6xE4AQnBJasBkJaabzuQo4PX9USQGAJ+B4/ftxs2LDBvHtiynwAABkbSURBVPvuu4n11q1bzfLly5P/P3z4sNmzZ0/Py8jIiHnqqafMggULZnk+c+aMWb16tTlx4oRZsmSJ2bt3r5k7d25i0+8zQXhiE42TBTHJ0gcnOCGwZDUQ0krjdRdyfPiqlgACawBfK37WrVtntm3bZhYvXmys2Nq4caPZtWtX8u/p6WmzdOnSnuDKcnf27FkzMTFhVq5cmdhZUXb06FEzPj5u+n0WOvUaJwtikmUZTnBCYMlqIKSVxusu5PjwVS0BBNYAvseOHTOHDh1KxJB7OVH1mc98xmzZsiURYFZs5b2sSFu/fr2ZnJxMVrasSNu0aZOZmZkx8+bNy/0svQpWthQ0ThbEJMsqnOCEwJLVQEgrjdddyPHhq1oCCKyCfP0VrY9+9KO9bT/nxt8+dO9ZQbV7926zY8eOZFvQ9zE6Opr7WT/RVjDsxFzjZEFMskzCCU4ILFkNhLTSeN2FHB++qiWAwCrA123nLVu2zKxateqc7UL7edaKll0Fm5qa6p278gXW6dOncz8rKrCOHDnSdzQbpt//OPSDcKduLwAxZUpMMnZwglP62m3bdSfLcL1Wsa67sbGxegdKb5UQQGAJsbqD6DfccEMirvJeWWeyWMHKh6zxL0Rikl0UcIJTyFU1Gc16rTTWeL0E6K0MAQSWgJ77FeFdd93V9zC7dZUlsDiDhcByX0SCcss00TjRE5Msm3CScdJopTF3GjkRUzYBBNaAyugnrtJbf3aL0P7a0Aox/4B6emsx61eEbtvR/yx00WqcLIhJlmU4wSnkapHGepJluF4rONXLu229IbAGZDR9nytn7g6z+5/PmTPH7Nu3r3c7B/dLQSu2uA9WNmiNExgxyaY5OMEppOiT0azXSmON10uA3soQQGCVodewthonC2KSFRGc4BRSzGisJ1mG67WCU72829YbAqttGe0zHo2TBTHJChB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SntgssV+OyTMutXpkakxunLDVed0MPhoa1E0Bg1Y48XocaJwtiktUDnOCEwJLVQNoKgTUcN1qVJ4DAKs+wMR74kpalCk5w6oqYseKj7MqR7yOUmJFVYH8r/zoe1p/GuWDYsdCufgIIrPqZR+tR42RBTLJygBOcEH2yGmg7JzkFLGMTQGDFzkCN/fMlLYMNJzi1/UuaGm9ujcsix0oDAQSWhizUFAOTqgw0nOCEwJLVAJzq5yTvEcvYBBBYsTNQY/8IBxlsOMEJ4SCrATjVz0neI5axCSCwYmegxv4RDjLYcIITwkFWA3Cqn5O8RyxjE0Bgxc5Ajf0jHGSw4QQnhIOsBuBUPyd5j1jGJoDAip2BGvtHOMhgwwlOCAdZDcCpfk7yHrGMTQCBFTsDNfaPcJDBhhOcEA6yGoBT/ZzkPWIZmwACK3YGauwf4SCDDSc4IRxkNQCn+jnJe8QyNgEEVuwM1Ng/wkEGG05wQjjIagBO9XOS94hlbAIIrNgZqLF/hIMMNpzghHCQ1QCc6uck7xHL2AQQWLEzUGP/CAcZbDjBCeEgqwE41c9J3iOWsQkgsGJnoMb+EQ4y2HCCE8JBVgNwqp+TvEcsYxNAYMXOQI39IxxksOEEJ4SDrAbgVD8neY9YxiaAwIqdgRr7RzjIYMMJTggHWQ3AqX5O8h6xjE0AgRU7AzX2j3CQwYYTnBAOshqAU/2c5D1iGZsAAit2BmrsH+Eggw0nOCEcZDUAp/o5yXvEMjYBBFbsDNTYP8JBBhtOcEI4yGoATvVzkveIZWwCCKzYGaixf4SDDDac4IRwkNUAnOrnJO8Ry9gEEFixM1Bj/wgHGWw4wQnhIKsBONXPSd4jlrEJILBiZ6DG/hEOMthwghPCQVYDcKqfk7xHLGMTQGDFzkCN/SMcZLDhBCeEg6wG4FQ/J3mPWMYmgMCKnYEa+0c4yGDDCU4IB1kNwKl+TvIesYxNAIEVOwM19o9wkMGGE5wQDrIagFP9nOQ9YhmbAAIrdgZq7B/hIIMNJzghHGQ1AKf6Ocl7xDI2AQRW7AzU2D/CQQYbTnBCOMhqAE71c5L3iGVsAgis2BmosX+Egww2nOCEcJDVAJzq5yTvEcvYBBBYsTNQY/8IBxlsOMEJ4SCrATjVz0neI5axCSCwYmegxv4RDjLYcIITwkFWA3Cqn5O8RyxjE0BglczAmTNnzOrVq82JEyfMkiVLzN69e83cuXPP8drPTuqjZKgG4SAjCCc4IRxkNQCn+jnJe8QyNgEEVokMnD171kxMTJiVK1ea5cuXm8OHD5ujR4+a8fHxWV772Ul9lAiz19QXDlr8EZMsE3CCkyMQohZC+PAzEsJfCB9diEl2JWClgQACq0QW7MrT+vXrzeTkpFmwYIE5fvy42bRpk5mZmUn+7V797ObNmyfyUSLMcwRWCF++j1emxoZ26SbVoR3kNCQmGVE4wUlGQGZFPVXPSdYDVhoIILBKZMEKqt27d5sdO3Yk24JWSK1bt85s27bNLF68uOe5n93o6KjIR4kwEVgF4SH6ZMDgBKc0AQSWrCbKcJL1gJUGAgisElk4duyYmZqa6p27yhNY/exOnz4t8iEJ86qrrpKYYQMBCEAAAooJvPLKK4qjIzQpAQSWlFSGXdNWsEoMlaYQgAAEIAABCBQggMAqACtt2rQzWCWGSlMIQAACEIAABAoQQGAVgJU2db8AXLZsmVm1atXAXxFm2Ul9lAiTphCAAAQgAAEI1EwAgVUSeN49rNK/KNRwH6ySQ6U5BCAAAQhAAAJCAggsISjMIAABCEAAAhCAgJQAAktKCjsIQAACEIAABCAgJIDAEoJqk9l7771nNm/ebJ599tlzhnXNNdeY6enp3uN+/vnPf5pbbrnFPPfcc2bhwoWVYti3b5+54oorjI3Bvl577TXzla98xTz55JOz3jt48GByB/177rnHbNiwwVx22WWVxaUxJkn+3n777YTdW2+9lbDxGVYBSyMnYpJlGk7N5SSLHKtYBBBYscgr6dcJqOeff37W3ed9gXPhhReal156qXKBdejQIXPy5EmzZs2ahI799+uvv24uueSSWe9Zm1tvvbUWgaUxJr90svL33//+11x//fXmkUceScSntbnxxhuTJwxUJUY1ciIm2SQDp+ZykkWOVSwCCKxY5JX0myew7F+19hFAjz76qNmyZUstK1g2lu3bt5uHH37YnH/++YmAskLhwIEDs96zq1b2TvluBcv+v12Rs8LLX30LgVhjTIMEll35s6t8Nm/ulV6lCMEmHQe5G0xVYz0R0+C8WQuNnGSRYxWLAAIrFnkl/fZbwXKTSl1bhHblxW5rWUE1MjJi7r777uQxRFYo3H///cl77vMLLrigJ7BeeOEFs2jRot4qV0i0GmMaJLDS40+vaIXk43xp5ERMskzDqbmcZJFjFYsAAisWeSX9ahJY9myRW5Wyz2jcv3+/GR8fN2715fLLL++952ztGaMVK1ZUIq5sijTGVERgufNaV155ZWWMtHLSmDtikk18cJJxwko3AQSW7vxUHp0mgWUHa8+D2NWoU6dOJf+1B97tlterr75qLrroot4ZLScc7KF4+6zHnTt39g7mh4amMSY3xn75sysT1113nVm7dm2l4srFopETMcmuBjg1l5MscqxiEEBgxaCuqE9tAsudH7r44ovNtdde2zukbVezrOBy7/l/4b7xxhuzDseHxqsxpkECy+bVbqc++OCDvV9ghuaS9qeREzHJsg6n5nKSRY5VDAIIrBjUFfWpTWDZVZc777zT2P/aw+5z587tbdPZVa2HHnoo+bWjL7D8A+9V/EpOY0z9BFYMcWXj0ciJmGSTDZyay0kWOVYxCCCwYlBX1Kc2geW2/uytIdK/grP3dnLv+QLL3YrAHsbPut1EWdwaY+onsOx2zx133HHOsKu+F5ZGTsQkq344NZeTLHKsYhBAYMWgTp8QgAAEIAABCLSaAAKr1ellcBCAAAQgAAEIxCCAwIpBnT4hAAEIQAACEGg1AQRWq9PL4CAAAQhAAAIQiEEAgRWDOn1CAAIQgAAEINBqAgisVqeXwUEAAhCAAAQgEIMAAisGdfqEAAQgAAEIQKDVBBBYrU5v/uDc8/3so2jsy97J2d75279Xkru788TERO8ZgVXcyHNQCtyNM+1zB+39sV5++eXkZqMxXu6+Yc8995xZuHBhEoJ7JM2bb76Z3DV9enq6ssf22P6alDtXVzbu2Llz9eLu+XTDDTfUdpf7QbWavneZBlaO07PPPmvmz59vnnnmmeTJCrFese7vNmi8muanQbHyeb0EEFj18lbTm52sTp482XtGnf3366+/bi655JJZ71mbW2+9NZrAcuLl/vvvT74MbZxPP/105SImK1FOLNgvv5deeikRWOkvaxvfkSNHZt0kNXTSm5K79E1s62AjYe2+qKu+8aokFmeTFs1F2lZl68dka98+RaHqPx6KjEVDTJrmpyLssK2HAAKrHs7qerFfftu3b08eR3P++ecnAur66683Bw4cmPXehg0bjP8oGvv/mzdvTsRZHZOtH6d9bI6d0GycjzzySK1/Tdsvm8nJSfPoo48m4smtYNl47Mqf5WZX1QbdGT9EITQld+mx1sFmEF8bw9atW815551nbr75ZhUrWOmnEgwaQx2fp+u6jj6L9BFrHsiqaTePxpyfirDDtj4CCKz6WKvqyZ9AR0ZGzN1332127NiRiAe7WmTfc8Lhggsu6K1gvfDCC8lDl9esWVPLeLQILDfY9BZhjPiakrt0gcRewXJC5vbbb0/EspYtQn+L2TGLvbrm6vrSSy9N/qjQsEXo11PsWvLnAwRWLV8FjewEgdXItJUP2v+reXR01Ozfv9+Mj4/3zvdcfvnlvfecrT0DtWLFitrElR1l1hK8jTPWeZC0wEpvU9Txl3VTcud/CVmx/s4770TLm43Fba3aLW+7CqtFYNmauvHGG83MzEyyKqthRSv9wPD0HxLlZ6DhPdRxjUmj0zY/SePGrh4CCKx6OKvsxX7h2NWoU6dOJf+1Z5ysYHj11VfNRRdd1Duj5c4ZXXHFFebYsWNm586dlR7izlqGt1/QVuDZ1TUbg926jHHgVsMKlhMLTcidn8uYX4zpbVVNAitrcoh9JivGyqx0ktRw9sqP1T/kHnt+kjLErh4CCKx6OKvsxf1K8OKLLzbXXnttIljsZGFXs+yXt3vP/4v6jTfemHU4vu6BxT4bkhZYMc5gWeZNzJ2NO5ZwyPsFmj2PVdd2d5FrJRYnF6Ota3tswP0xFVMcp7lZNnUeUyiSt9jzU5FYsa2eAAKresZqe7CTwZ133plsw9nD7vaQphNTdlXL/mrIHtz2BZZ/4L2OFaT0xB777EVaYLnVvSuvvDL5oq4rvibkLsb2qeRi03abhjQnG9+9996brNbGuh1JWgxr2SLUsH3ab1W2rutfUufYxCeAwIqfg2gRuC8ae9sBe7jdvexfiG+//XbvvfSkVvevwfx7KdVxn6l+CdFwHywbX1Ny568caTkorU1g2Xxq5OQfvtdwXy7LSdNKmpsnNM1P0b5M6DiTAAKLwoAABCAAAQhAAAKBCSCwAgPFHQQgAAEIQAACEEBgUQMQgAAEIAABCEAgMAEEVmCguIMABCAAAQhAAAIILGoAAhCAAAQgAAEIBCaAwAoMFHcQgAAEIAABCEAAgUUNQAACEIAABCAAgcAEEFiBgTbdnf/YBy33vmk607ri93Nn+4z9wOC6xk0/EIAABDQSQGBpzEqkmLLumv7000+b6enpWp89GGn4je42nbv0A4QbPTiChwAEINBAAgisBiatqpCzHvBqH7J84MCBqI/sqGq8bfLrnk2YviO/fUC3vfs9LwhAAAIQqJcAAqte3qp7YwVLdXoKBafxkSKFBoAxBCAAgYYTQGA1PIGhw/efPxb7uX+hx9YVf+kHUHdl3IwTAhCAgCYCCCxN2YgcS/rcjt12WrdunXn55ZfZIoycG2n3TiCvXbvWrFmzRtoMOwhAAAIQCEwAgRUYaJPdWUH10EMP9Q61s83UrGy6XxE++OCDnLtqVuqIFgIQaCEBBFYLkzrskFjBGpZc/HaIq/g5IAIIQAACPgEEFvUwi4BdxbK/HLSv+fPnm2eeecZcdtllUFJO4NChQ+aOO+44J0ruhaU8cYQHAQi0lgACq7WpZWAQgAAEIAABCMQigMCKRZ5+IQABCEAAAhBoLQEEVmtTy8AgAAEIQAACEIhFAIEVizz9QgACEIAABCDQWgIIrNamloFBAAIQgAAEIBCLAAIrFnn6hQAEIAABCECgtQQQWK1NLQODAAQgAAEIQCAWAQRWLPL0CwEIQAACEIBAawkgsFqbWgYGgf8nYB8Afc8995gNGzbMunFs3vuD2A3bbpBf97n1f++995r777+/73MwQ8ZR1Jcf4wUXXNDju3jx4l7s/vvcsFeafewg0A4CCKx25JFRQKAvAftcSXuH/gMHDswSLHnvx8aZfi5mXjz/+Mc/zHe/+13z8MMPm7lz59Yadl6M/vtvv/222b59e5T4aoVBZxCAwDkEEFgUBQQ6QMA+qzDriz79vv/InWuuuab34G8rGn7xi1+Yd955x5w8edI88MADZufOnYlw+Mtf/tJ7vJJD6T+iJ8+nFXd33323ufnmm83Xvva13qOZRkdHE39vvfWWue2228yWLVvMvn37zN69exP36bgOHjyY2KRfWW3OP//8WSt5dly33HJL8kgo269jdN5555nrrrvOvPnmm4nb9COH3LMfXYy333570nZ8fNzcdNNNvdjtOPz4fBZubB0oP4YIgU4SQGB1Mu0MumsErJDIEiL++/bL/+mnn+6JKitQFi1aZNasWWPsZ1Y8uGdT2navvvpq8pn/Sq/q9PPpnnvphIa1teLN+rR9X3HFFYmYsu8fOXKkJ6LScbk2fhz92rgx33fffYmIstuQth9/TH4fVkxZEfb888/PWv3zY0y39WN38fksrNDbvHmzueGGG5K+eUEAAu0jgMBqX04ZEQTOIZD3MGi3OrN8+XJz/fXXm0ceeaR3RssXS9PT0z2xZdv44sJ1ll4NsytU/Xy+8MILs4STE0UTExOZ58VcP774yYojK/1+G3fWyq4+rVixoicS04LJrj5t3br1HBFp/afPa7m2V1999azY3ft5fPNW3yhhCECg+QQQWM3PISOAQF8CVgxkrZb4IuH06dPmoYce6q1eWYdOYD322GPGrva4A/JZh8GztiCzzij57z3++OPm2muv7Qk6X4z458X8rT43ULtllxYzPoS8Nm61KL2ylnfA3fqZnJzsrdy5Pvyza/5B9o9//OO9s27++5avHVP6xTYhFy8E2ksAgdXe3DIyCCQEJAfc//a3v50jsNyqzxe/+MVZ57fS/vK20LIElvNpt9x8EeWvdvlnoez5Ll/45dn5B9zT/aZX0tz5KXuezG15+mN68cUXz1lZS29D+oLSntdyY/n3v//dY+UfcE+Pg9KEAATaTwCB1f4cM8KOE+h3wH3//v3J2Sprc+ONN5qZmZlkRcmKlHXr1pmXX37ZWPHlb2X5/qyIyDqfZJH38+kLESuOfJ9WjLj+0mLJCrQnnngiMy6X5n5tRkZGeueuTp061Tvzle7fjX3BggXJdqg7i+b34WLsF7uzSYs8/3A9t2/o+AXK8FtLAIHV2tQyMAi8TyDvgLt/qNzZuW2sCy+8MBExVmBk2bkD7llbcf65JXeQ3fr3faZj8v+dPvzu92GFj11hsgfO7X+zDrjbvrLaPPfcc8lK09q1a5NzVb7osVt4/qF9v33WNp4fo/Xp2vrvj42NzYovjwV1CgEItJMAAqudeWVUEIAABCAAAQhEJIDAigifriEAAQhAAAIQaCcBBFY788qoIAABCEAAAhCISACBFRE+XUMAAhCAAAQg0E4CCKx25pVRQQACEIAABCAQkQACKyJ8uoYABCAAAQhAoJ0EEFjtzCujggAEIAABCEAgIoH/AbkF3RyXNIBAAAAAAElFTkSuQmCC"/>
          <p:cNvSpPr>
            <a:spLocks noChangeAspect="1" noChangeArrowheads="1"/>
          </p:cNvSpPr>
          <p:nvPr/>
        </p:nvSpPr>
        <p:spPr bwMode="auto">
          <a:xfrm>
            <a:off x="1679575" y="13795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5" name="AutoShape 24" descr="data:image/png;base64,iVBORw0KGgoAAAANSUhEUgAAAlgAAAFzCAYAAADi5Xe0AAAgAElEQVR4Xu2dbawdVdXHt9D20l5bJBETvmgsEGtaYsglMbEEX2rAfsCgCVigpU2qNNY0oClwQ7i0tForfSFgyuVeRG410YaIBVKSYpSI4YuRmoIVMTHhky8NNI0NNH6o9Hn28Ozz7DudOWfNmT2z18z8zhfoOWuvvfZvrdnnf/feZ+YDZ//3ZXhBAAIQgAAEIAABCAQj8AEEVjCWOIIABCAAAQhAAAIJAQQWhQABCEAAAhCAAAQCE0BgBQaKOwhAAAIQgAAEIIDAogYgAAEIQAACEIBAYAIIrMBAcQcBCEAAAhCAAAQQWNQABCAAAQhAAAIQCEwAgRUYKO4gAAEIQAACEIAAAosagAAEIAABCEAAAoEJILACA8UdBCAAAQhAAAIQQGBRAxCAAAQgAAEIQCAwAQRWYKC4gwAEIAABCEAAAggsagACEIAABCAAAQgEJoDACgwUdxCAAAQgAAEIQACBRQ1AAAIQgAAEIACBwAQQWIGB4g4CEIAABCAAAQggsKgBCEAAAhCAAAQgEJgAAiswUNxBAAIQgAAEIAABBBY1AAEIQAACEIAABAITQGAFBoo7CEAAAhCAAAQggMCiBiAAAQhAAAIQgEBgAgiswEBxBwEIQAACEIAABBBY1AAEIAABCEAAAhAITACBFRgo7iAAAQhAAAIQgAACixqAAAQgAAEIQAACgQkgsAIDxR0EIAABCEAAAhBAYFEDEIAABCAAAQhAIDABBFZgoLiDAAQgAAEIQAACCCxqAAIQgAAEIAABCAQmgMAKDBR3EIAABCAAAQhAAIFFDUAAAhCAAAQgAIHABBBYgYHiDgIQgAAEIAABCCCwqAEIQAACEIAABCAQmAACKzBQ3EEAAhCAAAQgAAEEFjUAAQhAAAIQgAAEAhNAYAUGijsIQAACEIAABCCAwKIGIAABCEAAAhCAQGACCKzAQLW4O3PmjPnCF75gHn/8cfOJT3xCS1jEAQEIQAACEOgEAQRWC9O8Z88es3nz5t7IfvSjH5n169dnjtQKsauvvtq8+eab5ne/+12mGJPY/PGPfzRjY2O5NH/961+bFStWJJ+nbf3PfAfvvfee+da3vmUee+wxc9NNN5mf/OQnZmRkpGfixvmxj33M/PnPfzajo6OtyaZj/vvf/z5zTB/5yEfOydff//73hPFf//pXk8XE9zk+Pm6+//3vz/LtePqfpWspKxi/vgbF4LdP10FWzJL+d+3aZWwMJ0+e7MvE9W1r6ac//amZN2/erHpsYx215oJgIBBoIAEEVgOT1i/kvC+kPJHl7LO+sF0/EhupwMqzyxNZvr1v43+R9xOQTU3vMALr4MGD5qtf/WpvyGmmaZ/pz0MIrEExuODSdu79tMgpI7D6tfXr3dUYAqupVwtxQ0AnAQSWzrwMFZUTHfYv+d/85jdm48aN5hvf+Ia57bbbkhUg/6/29EpSnsDyBU4/EZYVsPuCc33PmTOntyLlRJH7os2KLy3wsvz0azcURCWNfDGUJz6zVvt++ctfmm9+85vmgQceMOlVqrTASrPLElh+H359Za12uhXHfjFYf/7KpKsDP7Y8wZzXf9b7EmHuxn/s2LFk9RWBpaT4CQMCLSGAwGpJIu0w3BfNpz71KfPkk0+aL33pS7lnsPwvOds2SzxJbPLwZa0K+F+Ev/3tb80nP/nJXsz/+c9/crf5/NUqKzYuuuii5Atx0DZZ1rjyhIt0FSO9KuKLFH8rdffu3Ymw9WNMr9pItm7tFqFEYPm537lzp1m5cqVJM81aFfNjKCKwXnzxRbN06dJZ6ZfEkCew7PvD9p8WWJdffvk5Qt4P1ObhwIEDvT84XPt+NdiiaYKhQAACNRFAYNUEuo5u/C/Q73znO+YPf/hDrsByX/aTk5NmZmYm8wyWxCZrXFkrFL4AtF9kf/rTn8zChQuN5HyXbetisVtgtt3+/fvPWaHpt03pREoZgZW35eRWirIEjBNgP/zhD2edi3Pc8kRW0RUsx8fG8r3vfa8nMHxx5vv88Y9/bH7wgx/MEmFFBM6vfvUrY4V8WrjY/PSLwdn7LKUrR76Q8vtPC6wPfvCDyVm0rDNZWfXqC8P0Km8d1y19QAAC7SSAwGpZXrNERvpLPL3SZX9tmD7kLrEpsnplbf1Votdee80sWrSoJ7AGrdSkxUv6SznvALcTHs7eHpK3h/rT/Q1awXL+//Wvf/VW2tJtfN/+9lzWCkmWP5/noDNYfk59QesElS+43GH2tGg7depUcmbLxVpGYEljcGPMG1+/1bqiAku6IuVisTWCwGrZhMhwIBCRAAIrIvyquk5v7dl+ss4v2S+zz372s+f8ijD9ZZllkxd73upVWYHlt7f/n/4iztvmSYsKN5aiAssfr79lad+Xirc8ZlmioojAyhp7P1Hnxp7O66FDh5JVtqxfGNrY8wSO/5kvaiRbb1mH3SVnsCQrWEUF1uc///lzfllZ1TWKXwhAoP0EEFgtzbG7D9aWLVuS7SK3XfLuu+8m55fS21r+CpZbmelnk4et30Fo/wu36BZh+gs+fcg6bwUqLfjWrl071AqW7T9vizAtsNKrgXm/mHMMBwmsQWewpP6zth39la4Pf/jDQwssaQx5dePHlrdlWHQFS7pF6GrkQx/6EAKrpfMhw4JADAIIrBjUK+rTFxlHjx41X/7yl5MzWG5lwn5R2/f9e2SlQ7Giyn3R5oWZt8LhrzJl/bpv2EPuLg6pePPviRVqBSvrV2nuPTfW8847L/OeYpJfSqZZS89gZa1WZuXUbhNm+cxqX3QFq0gMfo2khdSgXylKBdagQ+42b3Zr1K8TK56twMq7X1xFlyxuIQCBFhNAYLUouf4XqD28/rOf/cw8+uij5utf/3rvjJUTW/3EUxmB1e8cT9b2YRHx0e8LWHoGa/78+b0D4E5I+HHlrZ5kxZm+DUWewEr/CtIewJae+Rp0Nq0fk35nxPrd+LWowCoSg70ZbN4tGdLn5dI3jpUKLPvkAn9FLe/+aW29xUeLpjSGAoFGE0BgNTp95waft1WT96Up+RVflk3Wl2q/81cu0qI3GvVHOGiFQ/Irwn5bffazPIHVz/egLcJ+fZb9FWE/gSpdvUvHV1RgFYnB3c2/35Zi2TNY7tFQ0huNSs6KtWyaYDgQgEANBBBYNUCuu4th7rdU9FE5gwRWv3ND0kflpLkNEljWPn0AXXJ/LyuQ7G0fPve5z/W92aTP1bax2632XmOO3aWXXtr3sUPDPMKo3wqWRND6K4rbt2/PPH+W5lZEYBWNwX88j+QXr3kCu98hd//Zm+l6sP7SK1cIrLpnKPqDQDcIILBammd3yL3Khz3X0UdL08OwIAABCECg5QQQWC1PcJXDS98Ru8q+8A0BCEAAAhBoEgEEVpOypShWVq8UJYNQIAABCEBAHQEElrqUEBAEIAABCEAAAk0ngMBqegaJHwIQgAAEIAABdQQQWOpSQkAQgAAEIAABCDSdAAKr6RkkfghAAAIQgAAE1BFAYKlLCQFBAAIQgAAEINB0AgispmeQ+CEAAQhAAAIQUEcAgaUuJQQEAQhAAAIQgEDTCSCwmp5B4ocABCAAAQhAQB0BBJa6lBAQBCAAAQhAAAJNJ4DAanoGiR8CEIAABCAAAXUEEFjqUkJAEIAABCAAAQg0nQACq+kZJH4IQAACEIAABNQRQGCpSwkBQQACEIAABCDQdAIIrKZnkPghAAEIQAACEFBHAIGVSsnx48fNpk2bzBNPPGEWLlyYfHrmzBmzevVqc+LECbNkyRKzd+9eM3fu3IGf+a5D+FBXPQQEAQhAAAIQgEAmAQSWh+XYsWPm29/+thkZGTE///nPE4F19uxZMzExYVauXGmWL19uDh8+bI4ePWrGx8f7fubTDuGD+oUABCAAAQhAoDkEEFj/l6vp6Wlz8OBBc99995mHH364t4JlV57Wr19vJicnzYIFC4xb4ZqZmTHz5s3L/czaulcIH80pKSKFAAQgAAEIQACBlaqB9Bah/ffu3bvNjh07km1BK5bWrVtntm3bZkZHR3M/W7x4cc9zCB+UKgQgAAEIQAACzSGAwBogsOy24dTUVO/clS+wTp8+nfuZL7BC+JCU1JEjRyRm2EAAAhCAgGICY2NjhaK7akOxuf+VqWL+CwWDcY8AAosVLC4HCEAAAhBoMAEEls7kIbAGCKwQ56dC+NBZPkQFAQhAAAKxCSCwYmcgu38E1gCB5X4BuGzZMrNq1arMXxFmfea7DeFDZ/kQFQQgAAEIxCaAwIqdAQSWKAOh7oPl/9rQ/qKQ+2CJ8GMEAQhAAAIFCSCwCgKryZwVrJpA0w0EIAABCECgCgIIrCqolveJwCrPEA8QgAAEIACBaAQQWNHQ9+0YgaUzL0QFAQhAAAIQEBFAYIkw1W6EwKodOR1CAAIQgAAEwhFAYIVjGdITAiskTXxBAAIQgAAEaiaAwKoZuLA7BJYQFGYQgAAEIAABjQQQWBqzYgwCS2deiAoCEIAABCAgIoDAEmGq3QiBVTtyOvQJFJ0YpPR41paUFHYQgAAEIFAFAQRWFVTxKSaAwBKjwhACEIAABBpEAIHVoGS1MVQnsEKtOIX210bmjAkCEIAABKongMCqnjE99CHgC6Kyq1lWpCGwKDcIQAACENBAAIGlIQsdjgGB1eHkM3QIQAACLSaAwGpxcpswNARWE7JEjBCAAAQgUJQAAqsoMeyDEkBgBcWJMwhAAAIQUEIAgaUkEV0NA4HV1cwzbghAAALtJoDAand+1Y8OgaU+RQQIAQhAAAJDEEBgDQGNJuEIILDCscQTBCAAAQjoIYDA0pOLTkaCwOpk2hk0BCAAgdYTQGC1PsW6B4jA0p0fooMABCAAgeEIILCG40arQAQQWIFA4gYCEIAABFQRQGCpSkf3gkFgdS/njBgCEIBAFwggsLqQZcVjRGApTg6hQQACEIDA0AQQWEOjo2EIAgisEBTxAQEIQAAC2gggsLRlpGPxILA6lnCGCwEIQKAjBBBYHUm01mEisLRmhrggAAEIQKAMAQRWGXq0LU0AgVUaIQ4gAAEIQEAhAQSWwqR0KSQEVpeyzVghAAEIdIcAAqs7uVY5UgSWyrQQFAQgAAEIlCSAwCoJkOblCCCwyvGjNQQgAAEI6CSAwNKZl85EhcDqTKoZKAQgAIFOEUBgdSrd+gaLwNKXEyKCAAQgAIHyBBBY5RnioQQBBFYJeDSFAAQgAAG1BBBYalPTjcAQWN3IM6OEAAQg0DUCCKyuZVzZeBFYyhJCOBCAAAQgEIQAAisIRpwMSwCBNSw52kEAAhCAgGYCCCzN2elAbAisDiSZIUIAAhDoIAEEVgeTrmnICCxN2SAWCEAAAhAIRQCBFYokfoYigMAaChuNIAABCEBAOQEElvIEtT08BFbbM8z4IAABCHSTAAKrm3lXM2oElppUEAgEIAABCAQkgMAKCBNXxQkgsIozowUEIAABCOgngMDSn6NWR4jAanV6GRwEIACBzhJAYHU29ToGjsDSkQeigAAEIACBsAQQWGF54q0gAQRWQWCYQwACEIBAIwggsBqRpvYGicBqb24ZGQQgAIEuE0BgdTn7CsaOwFKQBEKAAAQgAIHgBBBYwZHisAgBBFYRWthCAAIQgEBTCCCwmpKplsaJwGppYhkWBCAAgY4TQGANKIDDhw+bPXv2nGO1detWs3z5cpP+fGRkxDz11FNmwYIFs9qcOXPGrF692pw4ccIsWbLE7N2718ydOzex6fdZ2+sTgdX2DDM+CEAAAt0kgMAqmPdjx46ZqampnkCanp42S5cuTcRW3uvs2bNmYmLCrFy5sifKjh49asbHx02/zwqG1khzBFYj00bQEIAABCAwgAACq0CJ2JWmdevWmW3btpnFixcn4mjLli3Je/bfeS/bbv369WZycjJZ2Tp+/LjZtGmTmZmZMfPmzcv9LL0KViDUxpgisBqTKgKFAAQgAIECBBBYBWDZ7UC38mSb+Vt7zo3bOvTdWkG1e/dus2PHjmRb0Bdqo6OjuZ/1E20FwlZtisBSnR6CgwAEIACBIQkgsITg0qtXtpkVThs3bjS7du3qu6KV3lb0fZ0+fXrWlmNWP8IQzZEjR6Smauw2TL8fyitTY8aJrWGD831M3T6sF9pBAAIQiEtgbGwsbgD0HoQAAkuIMS2S8pplncliBSsfMitYwgLEDAIQgAAEGkUAgSVMlxVOixYtMqtWrerbIktgcQYLgSUsM8wgAAEIQKAlBBBYgkTmHWZPr2pZO3sA/q677pp1mwb3S8Fly5YlAs0/y9XvM0FojTdhBavxKWQAEIAABCCQQQCBJSiLfuei/PtgzZkzx+zbty85j+X/UtD+GpD7YGWDRmAJChATCEAAAhBoHAEEVuNS1q6AEVjtyiejgQAEIACB9wkgsKiEqAQQWFHx0zkEIAABCFREAIFVEVjcygggsGScsIIABCAAgWYRQGA1K1+tixaB1bqUMiAIQAACEGCLkBqITQCBFTsD9A8BCEAAAlUQYAWrCqr4FBNAYIlRYQgBCEAAAg0igMBqULLaGCoCq41ZZUwQgAAEIIDAogaiEkBgRcVP5xCAAAQgUBEBBFZFYHErI4DAknHCCgIhCZR9sHpeLPaB67wgAIH3CSCwqISoBBBYUfHTeUcJILA6mniGXSsBBFatuOksTQCBRU1AoH4C/nUXovfQ/kLEhA8IxCaAwIqdgY73j8DqeAEw/CgEuO6iYKfTjhFAYHUs4dqGy0SvLSPE0wUCXHddyDJjjE0AgRU7Ax3vn4m+4wXA8KMQ4LqLgp1OO0YAgdWxhGsbLhO9towQTxcIcN11IcuMMTYBBFbsDHS8fyb6jhcAw49CgOsuCnY67RgBBFbHEq5tuEz02jJCPF0gwHXXhSwzxtgEEFixM9Dx/pnoO14AgYfP/Z1kQLnuZJywgkAZAgisMvRoW5oAE31phDjwCCCwZOXAdSfjhBUEyhBAYJWhR9vSBJjoSyPEQYbACvXIlrbeQJPrjssGAtUTQGBVz5ge+hBgoqc8QhKgnmQ04STjhBUEyhBAYJWhR9vSBJjoSyPEQc4KVtntQrsKxgrW4PJqM6fBo8cCAvkEEFhUR1QCCKyo+FvXOfUkSym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SgcaJ3MYUcp/X1ytRYaJf4SxHQWE8akwQnjVkhprYRQGC1LaMNG4/GiR6B1bAiYgWrcMI0XneFB0EDCCgngMBSnqC2h6dxovdjCsE/tL8QMbXVh8Z60sgaThqzQkxtI4DAaltGGzYejRO9xpgaltZo4ZI7GXo4yThhBYEyBBBYZejRtjQBjRO9xphKg+6IA3InSzScZJywgkAZAgisMvRoW5qAxoleY0ylQXfEAbmTJRpOMk5YQaAMAQSWgN7hw4fNnj17epYjIyPmqaeeMgsWLDBnzpwxq1evNidOnDBLliwxe/fuNXPnzj3Haz87qQ9BqI0z0TjRa4ypcYmNFDC5k4GHk4wTVhAoQwCBJaA3PT1tli5dapYvXz7L+uzZs2ZiYsKsXLky+cwKsaNHj5rx8XGxndSHIMxGmmic6DXG1MjkRgia3Mmgw0nGCSsIlCGAwBpAzwqgLVu2mHXr1pnFixfPsrYrT+vXrzeTk5PJatbx48fNpk2bzMzMTPJv9+pnN2/ePJGPMknW3FbjRK8xJs051BQbuZNlA04yTlhBoAwBBNYAev72nTPdunVrsmJlBdXu3bvNjh07km1Ba2uF2LZt22aJsX52o6OjIh9lkqy5rcaJXmNMmnOoKTZyJ8sGnGScsIJAGQIIrAH0rDjauHGj2bVrVyKa/BWt06dPm6mpqd65qzyBdezYsVw7qQ9Jko8cOSIxU2WzYfr9cOxdzt2kP2yAvo+p24f1YozGmIYfTbdakjtZvuEk4xTLamyMpz7EYh+yXwTWEDTdmazLLrtMtPrEClY+ZI1/SWuMaYgyrbxJWUGcF2CZRwqRO1na4STjhBUEyhBAYA1BzwmsT3/606LzU5zBQmC5Vbohyk1tEwSW2tQMDAyBNRARBhAoTQCBNQBhenvPbhHaM1Z33XWXmT9/fvIrwmXLlplVq1YN/BVhlp37FeEgH6UzrdSBxoleY0wa0+dzChFfCH/kTpYJOMk4YQWBMgQQWAJ6/n2w5syZY/bt29c7xJ53D6v0Lwq5D1Y2aI0TvcaYBGVau4lGThpjqj0xgg7hJICECQRKEkBglQRI83IENE70GmMqR7ma1ho5aYypGvrlvMKpHD9aQ0BCAIEloYRNZQQ0TvQaY6osASUca+SkMaYSiCtrCqfK0OIYAj0CCCyKISoBjRO9xpiiJimnc42cNMZE7jQSICYIVE8AgVU9Y3roQ0DjF6LGmDQWkUZOGmMidxoJEBMEqieAwKqeMT0gsBICZe7vpLGINIoZjTGRO40EiAkC1RNAYFXPmB4QWAisAVeBfxf+MkIUgSWbbuAk44QVBMoQQGCVoUfb0gQ0TvQaYyoNugIHGjlpjKkC9KVdwqk0QhxAYCABBNZARBhUSUDjRK8xpipzMKxvjZw0xjQs3yrbwalKuviGwPsEEFhUQlQCGid6jTFFTVJO5xo5aYyJ3GkkIIvJ1ZPMWm5VZhtc3guWsQkgsGJnoOP9a/xC1BiTxjLRyEljTOROIwFZTAgsGSessgkgsKiMqAQ0fiFqjClqkljB4hegfQow1A8UtNd4iPj8uSWEP3zoJoDA0p2f1kenUcxojEljIWjkpDEmcqeRgCwm6knGCStWsKgBhQQ0TmAaY1KYOqORk8aYyJ1GArKYqC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mBRXT0JzsdkrU2Ni27QhNS5DBycZJ6wQWNSAQgIaJzCNMSlMHQJLmBQElhCUQjPmAoVJaVBIHzj7v68GxUuoLSOgcQLTGJPGtGvkpD2mEHn0xzisP42chh1Lle3gVCXd9vtGYLU/x70R8pe0LNlMqs3lpDF3xCSrJ41WGnOnkRMxsUXY+RpAYMlKgEm1uZw05o6YZPWk0Upj7jRyIiYEVudrIMTWgg8xhD+NE5jGmDQWr0ZOxCSrFI2cZJHXawWnenm3rTe2CNuW0T7j0ThZEFNzC5DcyXIHJxknjVYac6eREzGxgtX5GtA4WRBTc8uS3MlyBycZJ41WGnOnkRMxIbA6XwMaJwtiam5ZkjtZ7uAk46TRSmPuNHIiJgRW52tA42RBTM0tS3Inyx2cZJw0WmnMnUZOxITA6nwNaJwsiKm5ZUnuZLmDk4yTRiuNudPIiZgQWJ2vAY2TBTE1tyzJnSx3cJJx0milMXcaORETAqvzNaBxsiCm5pYluZPlDk4yThqtNOZOIydiQmB1vgY0ThbEJCtLx0lmLbdq2wODqSdZ7jVykkVerxWc6uXdtt64D1bbMtpnPBonC2KSFSACqxgnKxzLMvN9IETz+YfiJMtwvVYa56d6CdBbGQIIrDL0GtZW42RBTLIi8jnJWvS3CuGP3MkyAScZJ41WGnOnkRMxsUXY+RrQOFkQk6ws4QQnSyDUapHGepJluF4rONXLu229sYLVtoyyRZgQYEun+i0djV8+xCSb0DRykkVerxWc6uXdtt4QWG3LKAILgTWgptu8CqLxC5GYmjvJasxdc2l2L3IEVodyrnGyICZZAcIJTmwRymogpJXG6y7k+PBVLQEEVrV8VXnXOFkQk6xE4AQnBJasBkJaabzuQo4PX9USQGBVy1eVd42TBTHJSgROcEJgyWogpJXG6y7k+PBVLQEEVrV8VXnXOFkQk6xE4AQnBJasBkJaabzuQo4PX9USQGAJ+B4/ftxs2LDBvHtiynwAABkbSURBVPvuu4n11q1bzfLly5P/P3z4sNmzZ0/Py8jIiHnqqafMggULZnk+c+aMWb16tTlx4oRZsmSJ2bt3r5k7d25i0+8zQXhiE42TBTHJ0gcnOCGwZDUQ0krjdRdyfPiqlgACawBfK37WrVtntm3bZhYvXmys2Nq4caPZtWtX8u/p6WmzdOnSnuDKcnf27FkzMTFhVq5cmdhZUXb06FEzPj5u+n0WOvUaJwtikmUZTnBCYMlqIKSVxusu5PjwVS0BBNYAvseOHTOHDh1KxJB7OVH1mc98xmzZsiURYFZs5b2sSFu/fr2ZnJxMVrasSNu0aZOZmZkx8+bNy/0svQpWthQ0ThbEJMsqnOCEwJLVQEgrjdddyPHhq1oCCKyCfP0VrY9+9KO9bT/nxt8+dO9ZQbV7926zY8eOZFvQ9zE6Opr7WT/RVjDsxFzjZEFMskzCCU4ILFkNhLTSeN2FHB++qiWAwCrA123nLVu2zKxateqc7UL7edaKll0Fm5qa6p278gXW6dOncz8rKrCOHDnSdzQbpt//OPSDcKduLwAxZUpMMnZwglP62m3bdSfLcL1Wsa67sbGxegdKb5UQQGAJsbqD6DfccEMirvJeWWeyWMHKh6zxL0Rikl0UcIJTyFU1Gc16rTTWeL0E6K0MAQSWgJ77FeFdd93V9zC7dZUlsDiDhcByX0SCcss00TjRE5Msm3CScdJopTF3GjkRUzYBBNaAyugnrtJbf3aL0P7a0Aox/4B6emsx61eEbtvR/yx00WqcLIhJlmU4wSnkapHGepJluF4rONXLu229IbAGZDR9nytn7g6z+5/PmTPH7Nu3r3c7B/dLQSu2uA9WNmiNExgxyaY5OMEppOiT0azXSmON10uA3soQQGCVodewthonC2KSFRGc4BRSzGisJ1mG67WCU72829YbAqttGe0zHo2TBTHJChB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SntgssV+OyTMutXpkakxunLDVed0MPhoa1E0Bg1Y48XocaJwtiktUDnOCEwJLVQNoKgTUcN1qVJ4DAKs+wMR74kpalCk5w6oqYseKj7MqR7yOUmJFVYH8r/zoe1p/GuWDYsdCufgIIrPqZR+tR42RBTLJygBOcEH2yGmg7JzkFLGMTQGDFzkCN/fMlLYMNJzi1/UuaGm9ujcsix0oDAQSWhizUFAOTqgw0nOCEwJLVAJzq5yTvEcvYBBBYsTNQY/8IBxlsOMEJ4SCrATjVz0neI5axCSCwYmegxv4RDjLYcIITwkFWA3Cqn5O8RyxjE0Bgxc5Ajf0jHGSw4QQnhIOsBuBUPyd5j1jGJoDAip2BGvtHOMhgwwlOCAdZDcCpfk7yHrGMTQCBFTsDNfaPcJDBhhOcEA6yGoBT/ZzkPWIZmwACK3YGauwf4SCDDSc4IRxkNQCn+jnJe8QyNgEEVuwM1Ng/wkEGG05wQjjIagBO9XOS94hlbAIIrNgZqLF/hIMMNpzghHCQ1QCc6uck7xHL2AQQWLEzUGP/CAcZbDjBCeEgqwE41c9J3iOWsQkgsGJnoMb+EQ4y2HCCE8JBVgNwqp+TvEcsYxNAYMXOQI39IxxksOEEJ4SDrAbgVD8neY9YxiaAwIqdgRr7RzjIYMMJTggHWQ3AqX5O8h6xjE0AgRU7AzX2j3CQwYYTnBAOshqAU/2c5D1iGZsAAit2BmrsH+Eggw0nOCEcZDUAp/o5yXvEMjYBBFbsDNTYP8JBBhtOcEI4yGoATvVzkveIZWwCCKzYGaixf4SDDDac4IRwkNUAnOrnJO8Ry9gEEFixM1Bj/wgHGWw4wQnhIKsBONXPSd4jlrEJILBiZ6DG/hEOMthwghPCQVYDcKqfk7xHLGMTQGDFzkCN/SMcZLDhBCeEg6wG4FQ/J3mPWMYmgMCKnYEa+0c4yGDDCU4IB1kNwKl+TvIesYxNAIEVOwM19o9wkMGGE5wQDrIagFP9nOQ9YhmbAAIrdgZq7B/hIIMNJzghHGQ1AKf6Ocl7xDI2AQRW7AzU2D/CQQYbTnBCOMhqAE71c5L3iGVsAgis2BmosX+Egww2nOCEcJDVAJzq5yTvEcvYBBBYsTNQY/8IBxlsOMEJ4SCrATjVz0neI5axCSCwYmegxv4RDjLYcIITwkFWA3Cqn5O8RyxjE0BglczAmTNnzOrVq82JEyfMkiVLzN69e83cuXPP8drPTuqjZKgG4SAjCCc4IRxkNQCn+jnJe8QyNgEEVokMnD171kxMTJiVK1ea5cuXm8OHD5ujR4+a8fHxWV772Ul9lAiz19QXDlr8EZMsE3CCkyMQohZC+PAzEsJfCB9diEl2JWClgQACq0QW7MrT+vXrzeTkpFmwYIE5fvy42bRpk5mZmUn+7V797ObNmyfyUSLMcwRWCF++j1emxoZ26SbVoR3kNCQmGVE4wUlGQGZFPVXPSdYDVhoIILBKZMEKqt27d5sdO3Yk24JWSK1bt85s27bNLF68uOe5n93o6KjIR4kwEVgF4SH6ZMDgBKc0AQSWrCbKcJL1gJUGAgisElk4duyYmZqa6p27yhNY/exOnz4t8iEJ86qrrpKYYQMBCEAAAooJvPLKK4qjIzQpAQSWlFSGXdNWsEoMlaYQgAAEIAABCBQggMAqACtt2rQzWCWGSlMIQAACEIAABAoQQGAVgJU2db8AXLZsmVm1atXAXxFm2Ul9lAiTphCAAAQgAAEI1EwAgVUSeN49rNK/KNRwH6ySQ6U5BCAAAQhAAAJCAggsISjMIAABCEAAAhCAgJQAAktKCjsIQAACEIAABCAgJIDAEoJqk9l7771nNm/ebJ599tlzhnXNNdeY6enp3uN+/vnPf5pbbrnFPPfcc2bhwoWVYti3b5+54oorjI3Bvl577TXzla98xTz55JOz3jt48GByB/177rnHbNiwwVx22WWVxaUxJkn+3n777YTdW2+9lbDxGVYBSyMnYpJlGk7N5SSLHKtYBBBYscgr6dcJqOeff37W3ed9gXPhhReal156qXKBdejQIXPy5EmzZs2ahI799+uvv24uueSSWe9Zm1tvvbUWgaUxJr90svL33//+11x//fXmkUceScSntbnxxhuTJwxUJUY1ciIm2SQDp+ZykkWOVSwCCKxY5JX0myew7F+19hFAjz76qNmyZUstK1g2lu3bt5uHH37YnH/++YmAskLhwIEDs96zq1b2TvluBcv+v12Rs8LLX30LgVhjTIMEll35s6t8Nm/ulV6lCMEmHQe5G0xVYz0R0+C8WQuNnGSRYxWLAAIrFnkl/fZbwXKTSl1bhHblxW5rWUE1MjJi7r777uQxRFYo3H///cl77vMLLrigJ7BeeOEFs2jRot4qV0i0GmMaJLDS40+vaIXk43xp5ERMskzDqbmcZJFjFYsAAisWeSX9ahJY9myRW5Wyz2jcv3+/GR8fN2715fLLL++952ztGaMVK1ZUIq5sijTGVERgufNaV155ZWWMtHLSmDtikk18cJJxwko3AQSW7vxUHp0mgWUHa8+D2NWoU6dOJf+1B97tlterr75qLrroot4ZLScc7KF4+6zHnTt39g7mh4amMSY3xn75sysT1113nVm7dm2l4srFopETMcmuBjg1l5MscqxiEEBgxaCuqE9tAsudH7r44ovNtdde2zukbVezrOBy7/l/4b7xxhuzDseHxqsxpkECy+bVbqc++OCDvV9ghuaS9qeREzHJsg6n5nKSRY5VDAIIrBjUFfWpTWDZVZc777zT2P/aw+5z587tbdPZVa2HHnoo+bWjL7D8A+9V/EpOY0z9BFYMcWXj0ciJmGSTDZyay0kWOVYxCCCwYlBX1Kc2geW2/uytIdK/grP3dnLv+QLL3YrAHsbPut1EWdwaY+onsOx2zx133HHOsKu+F5ZGTsQkq344NZeTLHKsYhBAYMWgTp8QgAAEIAABCLSaAAKr1ellcBCAAAQgAAEIxCCAwIpBnT4hAAEIQAACEGg1AQRWq9PL4CAAAQhAAAIQiEEAgRWDOn1CAAIQgAAEINBqAgisVqeXwUEAAhCAAAQgEIMAAisGdfqEAAQgAAEIQKDVBBBYrU5v/uDc8/3so2jsy97J2d75279Xkru788TERO8ZgVXcyHNQCtyNM+1zB+39sV5++eXkZqMxXu6+Yc8995xZuHBhEoJ7JM2bb76Z3DV9enq6ssf22P6alDtXVzbu2Llz9eLu+XTDDTfUdpf7QbWavneZBlaO07PPPmvmz59vnnnmmeTJCrFese7vNmi8muanQbHyeb0EEFj18lbTm52sTp482XtGnf3366+/bi655JJZ71mbW2+9NZrAcuLl/vvvT74MbZxPP/105SImK1FOLNgvv5deeikRWOkvaxvfkSNHZt0kNXTSm5K79E1s62AjYe2+qKu+8aokFmeTFs1F2lZl68dka98+RaHqPx6KjEVDTJrmpyLssK2HAAKrHs7qerFfftu3b08eR3P++ecnAur66683Bw4cmPXehg0bjP8oGvv/mzdvTsRZHZOtH6d9bI6d0GycjzzySK1/Tdsvm8nJSfPoo48m4smtYNl47Mqf5WZX1QbdGT9EITQld+mx1sFmEF8bw9atW815551nbr75ZhUrWOmnEgwaQx2fp+u6jj6L9BFrHsiqaTePxpyfirDDtj4CCKz6WKvqyZ9AR0ZGzN1332127NiRiAe7WmTfc8Lhggsu6K1gvfDCC8lDl9esWVPLeLQILDfY9BZhjPiakrt0gcRewXJC5vbbb0/EspYtQn+L2TGLvbrm6vrSSy9N/qjQsEXo11PsWvLnAwRWLV8FjewEgdXItJUP2v+reXR01Ozfv9+Mj4/3zvdcfvnlvfecrT0DtWLFitrElR1l1hK8jTPWeZC0wEpvU9Txl3VTcud/CVmx/s4770TLm43Fba3aLW+7CqtFYNmauvHGG83MzEyyKqthRSv9wPD0HxLlZ6DhPdRxjUmj0zY/SePGrh4CCKx6OKvsxX7h2NWoU6dOJf+1Z5ysYHj11VfNRRdd1Duj5c4ZXXHFFebYsWNm586dlR7izlqGt1/QVuDZ1TUbg926jHHgVsMKlhMLTcidn8uYX4zpbVVNAitrcoh9JivGyqx0ktRw9sqP1T/kHnt+kjLErh4CCKx6OKvsxf1K8OKLLzbXXnttIljsZGFXs+yXt3vP/4v6jTfemHU4vu6BxT4bkhZYMc5gWeZNzJ2NO5ZwyPsFmj2PVdd2d5FrJRYnF6Ota3tswP0xFVMcp7lZNnUeUyiSt9jzU5FYsa2eAAKresZqe7CTwZ133plsw9nD7vaQphNTdlXL/mrIHtz2BZZ/4L2OFaT0xB777EVaYLnVvSuvvDL5oq4rvibkLsb2qeRi03abhjQnG9+9996brNbGuh1JWgxr2SLUsH3ab1W2rutfUufYxCeAwIqfg2gRuC8ae9sBe7jdvexfiG+//XbvvfSkVvevwfx7KdVxn6l+CdFwHywbX1Ny568caTkorU1g2Xxq5OQfvtdwXy7LSdNKmpsnNM1P0b5M6DiTAAKLwoAABCAAAQhAAAKBCSCwAgPFHQQgAAEIQAACEEBgUQMQgAAEIAABCEAgMAEEVmCguIMABCAAAQhAAAIILGoAAhCAAAQgAAEIBCaAwAoMFHcQgAAEIAABCEAAgUUNQAACEIAABCAAgcAEEFiBgTbdnf/YBy33vmk607ri93Nn+4z9wOC6xk0/EIAABDQSQGBpzEqkmLLumv7000+b6enpWp89GGn4je42nbv0A4QbPTiChwAEINBAAgisBiatqpCzHvBqH7J84MCBqI/sqGq8bfLrnk2YviO/fUC3vfs9LwhAAAIQqJcAAqte3qp7YwVLdXoKBafxkSKFBoAxBCAAgYYTQGA1PIGhw/efPxb7uX+hx9YVf+kHUHdl3IwTAhCAgCYCCCxN2YgcS/rcjt12WrdunXn55ZfZIoycG2n3TiCvXbvWrFmzRtoMOwhAAAIQCEwAgRUYaJPdWUH10EMP9Q61s83UrGy6XxE++OCDnLtqVuqIFgIQaCEBBFYLkzrskFjBGpZc/HaIq/g5IAIIQAACPgEEFvUwi4BdxbK/HLSv+fPnm2eeecZcdtllUFJO4NChQ+aOO+44J0ruhaU8cYQHAQi0lgACq7WpZWAQgAAEIAABCMQigMCKRZ5+IQABCEAAAhBoLQEEVmtTy8AgAAEIQAACEIhFAIEVizz9QgACEIAABCDQWgIIrNamloFBAAIQgAAEIBCLAAIrFnn6hQAEIAABCECgtQQQWK1NLQODAAQgAAEIQCAWAQRWLPL0CwEIQAACEIBAawkgsFqbWgYGgf8nYB8Afc8995gNGzbMunFs3vuD2A3bbpBf97n1f++995r777+/73MwQ8ZR1Jcf4wUXXNDju3jx4l7s/vvcsFeafewg0A4CCKx25JFRQKAvAftcSXuH/gMHDswSLHnvx8aZfi5mXjz/+Mc/zHe/+13z8MMPm7lz59Yadl6M/vtvv/222b59e5T4aoVBZxCAwDkEEFgUBQQ6QMA+qzDriz79vv/InWuuuab34G8rGn7xi1+Yd955x5w8edI88MADZufOnYlw+Mtf/tJ7vJJD6T+iJ8+nFXd33323ufnmm83Xvva13qOZRkdHE39vvfWWue2228yWLVvMvn37zN69exP36bgOHjyY2KRfWW3OP//8WSt5dly33HJL8kgo269jdN5555nrrrvOvPnmm4nb9COH3LMfXYy333570nZ8fNzcdNNNvdjtOPz4fBZubB0oP4YIgU4SQGB1Mu0MumsErJDIEiL++/bL/+mnn+6JKitQFi1aZNasWWPsZ1Y8uGdT2navvvpq8pn/Sq/q9PPpnnvphIa1teLN+rR9X3HFFYmYsu8fOXKkJ6LScbk2fhz92rgx33fffYmIstuQth9/TH4fVkxZEfb888/PWv3zY0y39WN38fksrNDbvHmzueGGG5K+eUEAAu0jgMBqX04ZEQTOIZD3MGi3OrN8+XJz/fXXm0ceeaR3RssXS9PT0z2xZdv44sJ1ll4NsytU/Xy+8MILs4STE0UTExOZ58VcP774yYojK/1+G3fWyq4+rVixoicS04LJrj5t3br1HBFp/afPa7m2V1999azY3ft5fPNW3yhhCECg+QQQWM3PISOAQF8CVgxkrZb4IuH06dPmoYce6q1eWYdOYD322GPGrva4A/JZh8GztiCzzij57z3++OPm2muv7Qk6X4z458X8rT43ULtllxYzPoS8Nm61KL2ylnfA3fqZnJzsrdy5Pvyza/5B9o9//OO9s27++5avHVP6xTYhFy8E2ksAgdXe3DIyCCQEJAfc//a3v50jsNyqzxe/+MVZ57fS/vK20LIElvNpt9x8EeWvdvlnoez5Ll/45dn5B9zT/aZX0tz5KXuezG15+mN68cUXz1lZS29D+oLSntdyY/n3v//dY+UfcE+Pg9KEAATaTwCB1f4cM8KOE+h3wH3//v3J2Sprc+ONN5qZmZlkRcmKlHXr1pmXX37ZWPHlb2X5/qyIyDqfZJH38+kLESuOfJ9WjLj+0mLJCrQnnngiMy6X5n5tRkZGeueuTp061Tvzle7fjX3BggXJdqg7i+b34WLsF7uzSYs8/3A9t2/o+AXK8FtLAIHV2tQyMAi8TyDvgLt/qNzZuW2sCy+8MBExVmBk2bkD7llbcf65JXeQ3fr3faZj8v+dPvzu92GFj11hsgfO7X+zDrjbvrLaPPfcc8lK09q1a5NzVb7osVt4/qF9v33WNp4fo/Xp2vrvj42NzYovjwV1CgEItJMAAqudeWVUEIAABCAAAQhEJIDAigifriEAAQhAAAIQaCcBBFY788qoIAABCEAAAhCISACBFRE+XUMAAhCAAAQg0E4CCKx25pVRQQACEIAABCAQkQACKyJ8uoYABCAAAQhAoJ0EEFjtzCujggAEIAABCEAgIoH/AbkF3RyXNIBAAAAAAElFTkSuQmCC"/>
          <p:cNvSpPr>
            <a:spLocks noChangeAspect="1" noChangeArrowheads="1"/>
          </p:cNvSpPr>
          <p:nvPr/>
        </p:nvSpPr>
        <p:spPr bwMode="auto">
          <a:xfrm>
            <a:off x="1831975" y="1531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 dirty="0"/>
          </a:p>
        </p:txBody>
      </p:sp>
      <p:sp>
        <p:nvSpPr>
          <p:cNvPr id="16" name="AutoShape 26" descr="data:image/png;base64,iVBORw0KGgoAAAANSUhEUgAAAlgAAAFzCAYAAADi5Xe0AAAgAElEQVR4Xu2dbawdVdXHt9D20l5bJBETvmgsEGtaYsglMbEEX2rAfsCgCVigpU2qNNY0oClwQ7i0tForfSFgyuVeRG410YaIBVKSYpSI4YuRmoIVMTHhky8NNI0NNH6o9Hn28Ozz7DudOWfNmT2z18z8zhfoOWuvvfZvrdnnf/feZ+YDZ//3ZXhBAAIQgAAEIAABCAQj8AEEVjCWOIIABCAAAQhAAAIJAQQWhQABCEAAAhCAAAQCE0BgBQaKOwhAAAIQgAAEIIDAogYgAAEIQAACEIBAYAIIrMBAcQcBCEAAAhCAAAQQWNQABCAAAQhAAAIQCEwAgRUYKO4gAAEIQAACEIAAAosagAAEIAABCEAAAoEJILACA8UdBCAAAQhAAAIQQGBRAxCAAAQgAAEIQCAwAQRWYKC4gwAEIAABCEAAAggsagACEIAABCAAAQgEJoDACgwUdxCAAAQgAAEIQACBRQ1AAAIQgAAEIACBwAQQWIGB4g4CEIAABCAAAQggsKgBCEAAAhCAAAQgEJgAAiswUNxBAAIQgAAEIAABBBY1AAEIQAACEIAABAITQGAFBoo7CEAAAhCAAAQggMCiBiAAAQhAAAIQgEBgAgiswEBxBwEIQAACEIAABBBY1AAEIAABCEAAAhAITACBFRgo7iAAAQhAAAIQgAACixqAAAQgAAEIQAACgQkgsAIDxR0EIAABCEAAAhBAYFEDEIAABCAAAQhAIDABBFZgoLiDAAQgAAEIQAACCCxqAAIQgAAEIAABCAQmgMAKDBR3EIAABCAAAQhAAIFFDUAAAhCAAAQgAIHABBBYgYHiDgIQgAAEIAABCCCwqAEIQAACEIAABCAQmAACKzBQ3EEAAhCAAAQgAAEEFjUAAQhAAAIQgAAEAhNAYAUGijsIQAACEIAABCCAwKIGIAABCEAAAhCAQGACCKzAQLW4O3PmjPnCF75gHn/8cfOJT3xCS1jEAQEIQAACEOgEAQRWC9O8Z88es3nz5t7IfvSjH5n169dnjtQKsauvvtq8+eab5ne/+12mGJPY/PGPfzRjY2O5NH/961+bFStWJJ+nbf3PfAfvvfee+da3vmUee+wxc9NNN5mf/OQnZmRkpGfixvmxj33M/PnPfzajo6OtyaZj/vvf/z5zTB/5yEfOydff//73hPFf//pXk8XE9zk+Pm6+//3vz/LtePqfpWspKxi/vgbF4LdP10FWzJL+d+3aZWwMJ0+e7MvE9W1r6ac//amZN2/erHpsYx215oJgIBBoIAEEVgOT1i/kvC+kPJHl7LO+sF0/EhupwMqzyxNZvr1v43+R9xOQTU3vMALr4MGD5qtf/WpvyGmmaZ/pz0MIrEExuODSdu79tMgpI7D6tfXr3dUYAqupVwtxQ0AnAQSWzrwMFZUTHfYv+d/85jdm48aN5hvf+Ia57bbbkhUg/6/29EpSnsDyBU4/EZYVsPuCc33PmTOntyLlRJH7os2KLy3wsvz0azcURCWNfDGUJz6zVvt++ctfmm9+85vmgQceMOlVqrTASrPLElh+H359Za12uhXHfjFYf/7KpKsDP7Y8wZzXf9b7EmHuxn/s2LFk9RWBpaT4CQMCLSGAwGpJIu0w3BfNpz71KfPkk0+aL33pS7lnsPwvOds2SzxJbPLwZa0K+F+Ev/3tb80nP/nJXsz/+c9/crf5/NUqKzYuuuii5Atx0DZZ1rjyhIt0FSO9KuKLFH8rdffu3Ymw9WNMr9pItm7tFqFEYPm537lzp1m5cqVJM81aFfNjKCKwXnzxRbN06dJZ6ZfEkCew7PvD9p8WWJdffvk5Qt4P1ObhwIEDvT84XPt+NdiiaYKhQAACNRFAYNUEuo5u/C/Q73znO+YPf/hDrsByX/aTk5NmZmYm8wyWxCZrXFkrFL4AtF9kf/rTn8zChQuN5HyXbetisVtgtt3+/fvPWaHpt03pREoZgZW35eRWirIEjBNgP/zhD2edi3Pc8kRW0RUsx8fG8r3vfa8nMHxx5vv88Y9/bH7wgx/MEmFFBM6vfvUrY4V8WrjY/PSLwdn7LKUrR76Q8vtPC6wPfvCDyVm0rDNZWfXqC8P0Km8d1y19QAAC7SSAwGpZXrNERvpLPL3SZX9tmD7kLrEpsnplbf1Votdee80sWrSoJ7AGrdSkxUv6SznvALcTHs7eHpK3h/rT/Q1awXL+//Wvf/VW2tJtfN/+9lzWCkmWP5/noDNYfk59QesElS+43GH2tGg7depUcmbLxVpGYEljcGPMG1+/1bqiAku6IuVisTWCwGrZhMhwIBCRAAIrIvyquk5v7dl+ss4v2S+zz372s+f8ijD9ZZllkxd73upVWYHlt7f/n/4iztvmSYsKN5aiAssfr79lad+Xirc8ZlmioojAyhp7P1Hnxp7O66FDh5JVtqxfGNrY8wSO/5kvaiRbb1mH3SVnsCQrWEUF1uc///lzfllZ1TWKXwhAoP0EEFgtzbG7D9aWLVuS7SK3XfLuu+8m55fS21r+CpZbmelnk4et30Fo/wu36BZh+gs+fcg6bwUqLfjWrl071AqW7T9vizAtsNKrgXm/mHMMBwmsQWewpP6zth39la4Pf/jDQwssaQx5dePHlrdlWHQFS7pF6GrkQx/6EAKrpfMhw4JADAIIrBjUK+rTFxlHjx41X/7yl5MzWG5lwn5R2/f9e2SlQ7Giyn3R5oWZt8LhrzJl/bpv2EPuLg6pePPviRVqBSvrV2nuPTfW8847L/OeYpJfSqZZS89gZa1WZuXUbhNm+cxqX3QFq0gMfo2khdSgXylKBdagQ+42b3Zr1K8TK56twMq7X1xFlyxuIQCBFhNAYLUouf4XqD28/rOf/cw8+uij5utf/3rvjJUTW/3EUxmB1e8cT9b2YRHx0e8LWHoGa/78+b0D4E5I+HHlrZ5kxZm+DUWewEr/CtIewJae+Rp0Nq0fk35nxPrd+LWowCoSg70ZbN4tGdLn5dI3jpUKLPvkAn9FLe/+aW29xUeLpjSGAoFGE0BgNTp95waft1WT96Up+RVflk3Wl2q/81cu0qI3GvVHOGiFQ/Irwn5bffazPIHVz/egLcJ+fZb9FWE/gSpdvUvHV1RgFYnB3c2/35Zi2TNY7tFQ0huNSs6KtWyaYDgQgEANBBBYNUCuu4th7rdU9FE5gwRWv3ND0kflpLkNEljWPn0AXXJ/LyuQ7G0fPve5z/W92aTP1bax2632XmOO3aWXXtr3sUPDPMKo3wqWRND6K4rbt2/PPH+W5lZEYBWNwX88j+QXr3kCu98hd//Zm+l6sP7SK1cIrLpnKPqDQDcIILBammd3yL3Khz3X0UdL08OwIAABCECg5QQQWC1PcJXDS98Ru8q+8A0BCEAAAhBoEgEEVpOypShWVq8UJYNQIAABCEBAHQEElrqUEBAEIAABCEAAAk0ngMBqegaJHwIQgAAEIAABdQQQWOpSQkAQgAAEIAABCDSdAAKr6RkkfghAAAIQgAAE1BFAYKlLCQFBAAIQgAAEINB0AgispmeQ+CEAAQhAAAIQUEcAgaUuJQQEAQhAAAIQgEDTCSCwmp5B4ocABCAAAQhAQB0BBJa6lBAQBCAAAQhAAAJNJ4DAanoGiR8CEIAABCAAAXUEEFjqUkJAEIAABCAAAQg0nQACq+kZJH4IQAACEIAABNQRQGCpSwkBQQACEIAABCDQdAIIrKZnkPghAAEIQAACEFBHAIGVSsnx48fNpk2bzBNPPGEWLlyYfHrmzBmzevVqc+LECbNkyRKzd+9eM3fu3IGf+a5D+FBXPQQEAQhAAAIQgEAmAQSWh+XYsWPm29/+thkZGTE///nPE4F19uxZMzExYVauXGmWL19uDh8+bI4ePWrGx8f7fubTDuGD+oUABCAAAQhAoDkEEFj/l6vp6Wlz8OBBc99995mHH364t4JlV57Wr19vJicnzYIFC4xb4ZqZmTHz5s3L/czaulcIH80pKSKFAAQgAAEIQACBlaqB9Bah/ffu3bvNjh07km1BK5bWrVtntm3bZkZHR3M/W7x4cc9zCB+UKgQgAAEIQAACzSGAwBogsOy24dTUVO/clS+wTp8+nfuZL7BC+JCU1JEjRyRm2EAAAhCAgGICY2NjhaK7akOxuf+VqWL+CwWDcY8AAosVLC4HCEAAAhBoMAEEls7kIbAGCKwQ56dC+NBZPkQFAQhAAAKxCSCwYmcgu38E1gCB5X4BuGzZMrNq1arMXxFmfea7DeFDZ/kQFQQgAAEIxCaAwIqdAQSWKAOh7oPl/9rQ/qKQ+2CJ8GMEAQhAAAIFCSCwCgKryZwVrJpA0w0EIAABCECgCgIIrCqolveJwCrPEA8QgAAEIACBaAQQWNHQ9+0YgaUzL0QFAQhAAAIQEBFAYIkw1W6EwKodOR1CAAIQgAAEwhFAYIVjGdITAiskTXxBAAIQgAAEaiaAwKoZuLA7BJYQFGYQgAAEIAABjQQQWBqzYgwCS2deiAoCEIAABCAgIoDAEmGq3QiBVTtyOvQJFJ0YpPR41paUFHYQgAAEIFAFAQRWFVTxKSaAwBKjwhACEIAABBpEAIHVoGS1MVQnsEKtOIX210bmjAkCEIAABKongMCqnjE99CHgC6Kyq1lWpCGwKDcIQAACENBAAIGlIQsdjgGB1eHkM3QIQAACLSaAwGpxcpswNARWE7JEjBCAAAQgUJQAAqsoMeyDEkBgBcWJMwhAAAIQUEIAgaUkEV0NA4HV1cwzbghAAALtJoDAand+1Y8OgaU+RQQIAQhAAAJDEEBgDQGNJuEIILDCscQTBCAAAQjoIYDA0pOLTkaCwOpk2hk0BCAAgdYTQGC1PsW6B4jA0p0fooMABCAAgeEIILCG40arQAQQWIFA4gYCEIAABFQRQGCpSkf3gkFgdS/njBgCEIBAFwggsLqQZcVjRGApTg6hQQACEIDA0AQQWEOjo2EIAgisEBTxAQEIQAAC2gggsLRlpGPxILA6lnCGCwEIQKAjBBBYHUm01mEisLRmhrggAAEIQKAMAQRWGXq0LU0AgVUaIQ4gAAEIQEAhAQSWwqR0KSQEVpeyzVghAAEIdIcAAqs7uVY5UgSWyrQQFAQgAAEIlCSAwCoJkOblCCCwyvGjNQQgAAEI6CSAwNKZl85EhcDqTKoZKAQgAIFOEUBgdSrd+gaLwNKXEyKCAAQgAIHyBBBY5RnioQQBBFYJeDSFAAQgAAG1BBBYalPTjcAQWN3IM6OEAAQg0DUCCKyuZVzZeBFYyhJCOBCAAAQgEIQAAisIRpwMSwCBNSw52kEAAhCAgGYCCCzN2elAbAisDiSZIUIAAhDoIAEEVgeTrmnICCxN2SAWCEAAAhAIRQCBFYokfoYigMAaChuNIAABCEBAOQEElvIEtT08BFbbM8z4IAABCHSTAAKrm3lXM2oElppUEAgEIAABCAQkgMAKCBNXxQkgsIozowUEIAABCOgngMDSn6NWR4jAanV6GRwEIACBzhJAYHU29ToGjsDSkQeigAAEIACBsAQQWGF54q0gAQRWQWCYQwACEIBAIwggsBqRpvYGicBqb24ZGQQgAIEuE0BgdTn7CsaOwFKQBEKAAAQgAIHgBBBYwZHisAgBBFYRWthCAAIQgEBTCCCwmpKplsaJwGppYhkWBCAAgY4TQGANKIDDhw+bPXv2nGO1detWs3z5cpP+fGRkxDz11FNmwYIFs9qcOXPGrF692pw4ccIsWbLE7N2718ydOzex6fdZ2+sTgdX2DDM+CEAAAt0kgMAqmPdjx46ZqampnkCanp42S5cuTcRW3uvs2bNmYmLCrFy5sifKjh49asbHx02/zwqG1khzBFYj00bQEIAABCAwgAACq0CJ2JWmdevWmW3btpnFixcn4mjLli3Je/bfeS/bbv369WZycjJZ2Tp+/LjZtGmTmZmZMfPmzcv9LL0KViDUxpgisBqTKgKFAAQgAIECBBBYBWDZ7UC38mSb+Vt7zo3bOvTdWkG1e/dus2PHjmRb0Bdqo6OjuZ/1E20FwlZtisBSnR6CgwAEIACBIQkgsITg0qtXtpkVThs3bjS7du3qu6KV3lb0fZ0+fXrWlmNWP8IQzZEjR6Smauw2TL8fyitTY8aJrWGD831M3T6sF9pBAAIQiEtgbGwsbgD0HoQAAkuIMS2S8pplncliBSsfMitYwgLEDAIQgAAEGkUAgSVMlxVOixYtMqtWrerbIktgcQYLgSUsM8wgAAEIQKAlBBBYgkTmHWZPr2pZO3sA/q677pp1mwb3S8Fly5YlAs0/y9XvM0FojTdhBavxKWQAEIAABCCQQQCBJSiLfuei/PtgzZkzx+zbty85j+X/UtD+GpD7YGWDRmAJChATCEAAAhBoHAEEVuNS1q6AEVjtyiejgQAEIACB9wkgsKiEqAQQWFHx0zkEIAABCFREAIFVEVjcygggsGScsIIABCAAgWYRQGA1K1+tixaB1bqUMiAIQAACEGCLkBqITQCBFTsD9A8BCEAAAlUQYAWrCqr4FBNAYIlRYQgBCEAAAg0igMBqULLaGCoCq41ZZUwQgAAEIIDAogaiEkBgRcVP5xCAAAQgUBEBBFZFYHErI4DAknHCCgIhCZR9sHpeLPaB67wgAIH3CSCwqISoBBBYUfHTeUcJILA6mniGXSsBBFatuOksTQCBRU1AoH4C/nUXovfQ/kLEhA8IxCaAwIqdgY73j8DqeAEw/CgEuO6iYKfTjhFAYHUs4dqGy0SvLSPE0wUCXHddyDJjjE0AgRU7Ax3vn4m+4wXA8KMQ4LqLgp1OO0YAgdWxhGsbLhO9towQTxcIcN11IcuMMTYBBFbsDHS8fyb6jhcAw49CgOsuCnY67RgBBFbHEq5tuEz02jJCPF0gwHXXhSwzxtgEEFixM9Dx/pnoO14AgYfP/Z1kQLnuZJywgkAZAgisMvRoW5oAE31phDjwCCCwZOXAdSfjhBUEyhBAYJWhR9vSBJjoSyPEQYbACvXIlrbeQJPrjssGAtUTQGBVz5ge+hBgoqc8QhKgnmQ04STjhBUEyhBAYJWhR9vSBJjoSyPEQc4KVtntQrsKxgrW4PJqM6fBo8cCAvkEEFhUR1QCCKyo+FvXOfUkSym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SgcaJ3MYUcp/X1ytRYaJf4SxHQWE8akwQnjVkhprYRQGC1LaMNG4/GiR6B1bAiYgWrcMI0XneFB0EDCCgngMBSnqC2h6dxovdjCsE/tL8QMbXVh8Z60sgaThqzQkxtI4DAaltGGzYejRO9xpgaltZo4ZI7GXo4yThhBYEyBBBYZejRtjQBjRO9xphKg+6IA3InSzScZJywgkAZAgisMvRoW5qAxoleY0ylQXfEAbmTJRpOMk5YQaAMAQSWgN7hw4fNnj17epYjIyPmqaeeMgsWLDBnzpwxq1evNidOnDBLliwxe/fuNXPnzj3Haz87qQ9BqI0z0TjRa4ypcYmNFDC5k4GHk4wTVhAoQwCBJaA3PT1tli5dapYvXz7L+uzZs2ZiYsKsXLky+cwKsaNHj5rx8XGxndSHIMxGmmic6DXG1MjkRgia3Mmgw0nGCSsIlCGAwBpAzwqgLVu2mHXr1pnFixfPsrYrT+vXrzeTk5PJatbx48fNpk2bzMzMTPJv9+pnN2/ePJGPMknW3FbjRK8xJs051BQbuZNlA04yTlhBoAwBBNYAev72nTPdunVrsmJlBdXu3bvNjh07km1Ba2uF2LZt22aJsX52o6OjIh9lkqy5rcaJXmNMmnOoKTZyJ8sGnGScsIJAGQIIrAH0rDjauHGj2bVrVyKa/BWt06dPm6mpqd65qzyBdezYsVw7qQ9Jko8cOSIxU2WzYfr9cOxdzt2kP2yAvo+p24f1YozGmIYfTbdakjtZvuEk4xTLamyMpz7EYh+yXwTWEDTdmazLLrtMtPrEClY+ZI1/SWuMaYgyrbxJWUGcF2CZRwqRO1na4STjhBUEyhBAYA1BzwmsT3/606LzU5zBQmC5Vbohyk1tEwSW2tQMDAyBNRARBhAoTQCBNQBhenvPbhHaM1Z33XWXmT9/fvIrwmXLlplVq1YN/BVhlp37FeEgH6UzrdSBxoleY0wa0+dzChFfCH/kTpYJOMk4YQWBMgQQWAJ6/n2w5syZY/bt29c7xJ53D6v0Lwq5D1Y2aI0TvcaYBGVau4lGThpjqj0xgg7hJICECQRKEkBglQRI83IENE70GmMqR7ma1ho5aYypGvrlvMKpHD9aQ0BCAIEloYRNZQQ0TvQaY6osASUca+SkMaYSiCtrCqfK0OIYAj0CCCyKISoBjRO9xpiiJimnc42cNMZE7jQSICYIVE8AgVU9Y3roQ0DjF6LGmDQWkUZOGmMidxoJEBMEqieAwKqeMT0gsBICZe7vpLGINIoZjTGRO40EiAkC1RNAYFXPmB4QWAisAVeBfxf+MkIUgSWbbuAk44QVBMoQQGCVoUfb0gQ0TvQaYyoNugIHGjlpjKkC9KVdwqk0QhxAYCABBNZARBhUSUDjRK8xpipzMKxvjZw0xjQs3yrbwalKuviGwPsEEFhUQlQCGid6jTFFTVJO5xo5aYyJ3GkkIIvJ1ZPMWm5VZhtc3guWsQkgsGJnoOP9a/xC1BiTxjLRyEljTOROIwFZTAgsGSessgkgsKiMqAQ0fiFqjClqkljB4hegfQow1A8UtNd4iPj8uSWEP3zoJoDA0p2f1kenUcxojEljIWjkpDEmcqeRgCwm6knGCStWsKgBhQQ0TmAaY1KYOqORk8aYyJ1GArKYqC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mBRXT0JzsdkrU2Ni27QhNS5DBycZJ6wQWNSAQgIaJzCNMSlMHQJLmBQElhCUQjPmAoVJaVBIHzj7v68GxUuoLSOgcQLTGJPGtGvkpD2mEHn0xzisP42chh1Lle3gVCXd9vtGYLU/x70R8pe0LNlMqs3lpDF3xCSrJ41WGnOnkRMxsUXY+RpAYMlKgEm1uZw05o6YZPWk0Upj7jRyIiYEVudrIMTWgg8xhD+NE5jGmDQWr0ZOxCSrFI2cZJHXawWnenm3rTe2CNuW0T7j0ThZEFNzC5DcyXIHJxknjVYac6eREzGxgtX5GtA4WRBTc8uS3MlyBycZJ41WGnOnkRMxIbA6XwMaJwtiam5ZkjtZ7uAk46TRSmPuNHIiJgRW52tA42RBTM0tS3Inyx2cZJw0WmnMnUZOxITA6nwNaJwsiKm5ZUnuZLmDk4yTRiuNudPIiZgQWJ2vAY2TBTE1tyzJnSx3cJJx0milMXcaORETAqvzNaBxsiCm5pYluZPlDk4yThqtNOZOIydiQmB1vgY0ThbEJCtLx0lmLbdq2wODqSdZ7jVykkVerxWc6uXdtt64D1bbMtpnPBonC2KSFSACqxgnKxzLMvN9IETz+YfiJMtwvVYa56d6CdBbGQIIrDL0GtZW42RBTLIi8jnJWvS3CuGP3MkyAScZJ41WGnOnkRMxsUXY+RrQOFkQk6ws4QQnSyDUapHGepJluF4rONXLu229sYLVtoyyRZgQYEun+i0djV8+xCSb0DRykkVerxWc6uXdtt4QWG3LKAILgTWgptu8CqLxC5GYmjvJasxdc2l2L3IEVodyrnGyICZZAcIJTmwRymogpJXG6y7k+PBVLQEEVrV8VXnXOFkQk6xE4AQnBJasBkJaabzuQo4PX9USQGBVy1eVd42TBTHJSgROcEJgyWogpJXG6y7k+PBVLQEEVrV8VXnXOFkQk6xE4AQnBJasBkJaabzuQo4PX9USQGAJ+B4/ftxs2LDBvHtiynwAABkbSURBVPvuu4n11q1bzfLly5P/P3z4sNmzZ0/Py8jIiHnqqafMggULZnk+c+aMWb16tTlx4oRZsmSJ2bt3r5k7d25i0+8zQXhiE42TBTHJ0gcnOCGwZDUQ0krjdRdyfPiqlgACawBfK37WrVtntm3bZhYvXmys2Nq4caPZtWtX8u/p6WmzdOnSnuDKcnf27FkzMTFhVq5cmdhZUXb06FEzPj5u+n0WOvUaJwtikmUZTnBCYMlqIKSVxusu5PjwVS0BBNYAvseOHTOHDh1KxJB7OVH1mc98xmzZsiURYFZs5b2sSFu/fr2ZnJxMVrasSNu0aZOZmZkx8+bNy/0svQpWthQ0ThbEJMsqnOCEwJLVQEgrjdddyPHhq1oCCKyCfP0VrY9+9KO9bT/nxt8+dO9ZQbV7926zY8eOZFvQ9zE6Opr7WT/RVjDsxFzjZEFMskzCCU4ILFkNhLTSeN2FHB++qiWAwCrA123nLVu2zKxateqc7UL7edaKll0Fm5qa6p278gXW6dOncz8rKrCOHDnSdzQbpt//OPSDcKduLwAxZUpMMnZwglP62m3bdSfLcL1Wsa67sbGxegdKb5UQQGAJsbqD6DfccEMirvJeWWeyWMHKh6zxL0Rikl0UcIJTyFU1Gc16rTTWeL0E6K0MAQSWgJ77FeFdd93V9zC7dZUlsDiDhcByX0SCcss00TjRE5Msm3CScdJopTF3GjkRUzYBBNaAyugnrtJbf3aL0P7a0Aox/4B6emsx61eEbtvR/yx00WqcLIhJlmU4wSnkapHGepJluF4rONXLu229IbAGZDR9nytn7g6z+5/PmTPH7Nu3r3c7B/dLQSu2uA9WNmiNExgxyaY5OMEppOiT0azXSmON10uA3soQQGCVodewthonC2KSFRGc4BRSzGisJ1mG67WCU72829YbAqttGe0zHo2TBTHJChB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SntgssV+OyTMutXpkakxunLDVed0MPhoa1E0Bg1Y48XocaJwtiktUDnOCEwJLVQNoKgTUcN1qVJ4DAKs+wMR74kpalCk5w6oqYseKj7MqR7yOUmJFVYH8r/zoe1p/GuWDYsdCufgIIrPqZR+tR42RBTLJygBOcEH2yGmg7JzkFLGMTQGDFzkCN/fMlLYMNJzi1/UuaGm9ujcsix0oDAQSWhizUFAOTqgw0nOCEwJLVAJzq5yTvEcvYBBBYsTNQY/8IBxlsOMEJ4SCrATjVz0neI5axCSCwYmegxv4RDjLYcIITwkFWA3Cqn5O8RyxjE0Bgxc5Ajf0jHGSw4QQnhIOsBuBUPyd5j1jGJoDAip2BGvtHOMhgwwlOCAdZDcCpfk7yHrGMTQCBFTsDNfaPcJDBhhOcEA6yGoBT/ZzkPWIZmwACK3YGauwf4SCDDSc4IRxkNQCn+jnJe8QyNgEEVuwM1Ng/wkEGG05wQjjIagBO9XOS94hlbAIIrNgZqLF/hIMMNpzghHCQ1QCc6uck7xHL2AQQWLEzUGP/CAcZbDjBCeEgqwE41c9J3iOWsQkgsGJnoMb+EQ4y2HCCE8JBVgNwqp+TvEcsYxNAYMXOQI39IxxksOEEJ4SDrAbgVD8neY9YxiaAwIqdgRr7RzjIYMMJTggHWQ3AqX5O8h6xjE0AgRU7AzX2j3CQwYYTnBAOshqAU/2c5D1iGZsAAit2BmrsH+Eggw0nOCEcZDUAp/o5yXvEMjYBBFbsDNTYP8JBBhtOcEI4yGoATvVzkveIZWwCCKzYGaixf4SDDDac4IRwkNUAnOrnJO8Ry9gEEFixM1Bj/wgHGWw4wQnhIKsBONXPSd4jlrEJILBiZ6DG/hEOMthwghPCQVYDcKqfk7xHLGMTQGDFzkCN/SMcZLDhBCeEg6wG4FQ/J3mPWMYmgMCKnYEa+0c4yGDDCU4IB1kNwKl+TvIesYxNAIEVOwM19o9wkMGGE5wQDrIagFP9nOQ9YhmbAAIrdgZq7B/hIIMNJzghHGQ1AKf6Ocl7xDI2AQRW7AzU2D/CQQYbTnBCOMhqAE71c5L3iGVsAgis2BmosX+Egww2nOCEcJDVAJzq5yTvEcvYBBBYsTNQY/8IBxlsOMEJ4SCrATjVz0neI5axCSCwYmegxv4RDjLYcIITwkFWA3Cqn5O8RyxjE0BglczAmTNnzOrVq82JEyfMkiVLzN69e83cuXPP8drPTuqjZKgG4SAjCCc4IRxkNQCn+jnJe8QyNgEEVokMnD171kxMTJiVK1ea5cuXm8OHD5ujR4+a8fHxWV772Ul9lAiz19QXDlr8EZMsE3CCkyMQohZC+PAzEsJfCB9diEl2JWClgQACq0QW7MrT+vXrzeTkpFmwYIE5fvy42bRpk5mZmUn+7V797ObNmyfyUSLMcwRWCF++j1emxoZ26SbVoR3kNCQmGVE4wUlGQGZFPVXPSdYDVhoIILBKZMEKqt27d5sdO3Yk24JWSK1bt85s27bNLF68uOe5n93o6KjIR4kwEVgF4SH6ZMDgBKc0AQSWrCbKcJL1gJUGAgisElk4duyYmZqa6p27yhNY/exOnz4t8iEJ86qrrpKYYQMBCEAAAooJvPLKK4qjIzQpAQSWlFSGXdNWsEoMlaYQgAAEIAABCBQggMAqACtt2rQzWCWGSlMIQAACEIAABAoQQGAVgJU2db8AXLZsmVm1atXAXxFm2Ul9lAiTphCAAAQgAAEI1EwAgVUSeN49rNK/KNRwH6ySQ6U5BCAAAQhAAAJCAggsISjMIAABCEAAAhCAgJQAAktKCjsIQAACEIAABCAgJIDAEoJqk9l7771nNm/ebJ599tlzhnXNNdeY6enp3uN+/vnPf5pbbrnFPPfcc2bhwoWVYti3b5+54oorjI3Bvl577TXzla98xTz55JOz3jt48GByB/177rnHbNiwwVx22WWVxaUxJkn+3n777YTdW2+9lbDxGVYBSyMnYpJlGk7N5SSLHKtYBBBYscgr6dcJqOeff37W3ed9gXPhhReal156qXKBdejQIXPy5EmzZs2ahI799+uvv24uueSSWe9Zm1tvvbUWgaUxJr90svL33//+11x//fXmkUceScSntbnxxhuTJwxUJUY1ciIm2SQDp+ZykkWOVSwCCKxY5JX0myew7F+19hFAjz76qNmyZUstK1g2lu3bt5uHH37YnH/++YmAskLhwIEDs96zq1b2TvluBcv+v12Rs8LLX30LgVhjTIMEll35s6t8Nm/ulV6lCMEmHQe5G0xVYz0R0+C8WQuNnGSRYxWLAAIrFnkl/fZbwXKTSl1bhHblxW5rWUE1MjJi7r777uQxRFYo3H///cl77vMLLrigJ7BeeOEFs2jRot4qV0i0GmMaJLDS40+vaIXk43xp5ERMskzDqbmcZJFjFYsAAisWeSX9ahJY9myRW5Wyz2jcv3+/GR8fN2715fLLL++952ztGaMVK1ZUIq5sijTGVERgufNaV155ZWWMtHLSmDtikk18cJJxwko3AQSW7vxUHp0mgWUHa8+D2NWoU6dOJf+1B97tlterr75qLrroot4ZLScc7KF4+6zHnTt39g7mh4amMSY3xn75sysT1113nVm7dm2l4srFopETMcmuBjg1l5MscqxiEEBgxaCuqE9tAsudH7r44ovNtdde2zukbVezrOBy7/l/4b7xxhuzDseHxqsxpkECy+bVbqc++OCDvV9ghuaS9qeREzHJsg6n5nKSRY5VDAIIrBjUFfWpTWDZVZc777zT2P/aw+5z587tbdPZVa2HHnoo+bWjL7D8A+9V/EpOY0z9BFYMcWXj0ciJmGSTDZyay0kWOVYxCCCwYlBX1Kc2geW2/uytIdK/grP3dnLv+QLL3YrAHsbPut1EWdwaY+onsOx2zx133HHOsKu+F5ZGTsQkq344NZeTLHKsYhBAYMWgTp8QgAAEIAABCLSaAAKr1ellcBCAAAQgAAEIxCCAwIpBnT4hAAEIQAACEGg1AQRWq9PL4CAAAQhAAAIQiEEAgRWDOn1CAAIQgAAEINBqAgisVqeXwUEAAhCAAAQgEIMAAisGdfqEAAQgAAEIQKDVBBBYrU5v/uDc8/3so2jsy97J2d75279Xkru788TERO8ZgVXcyHNQCtyNM+1zB+39sV5++eXkZqMxXu6+Yc8995xZuHBhEoJ7JM2bb76Z3DV9enq6ssf22P6alDtXVzbu2Llz9eLu+XTDDTfUdpf7QbWavneZBlaO07PPPmvmz59vnnnmmeTJCrFese7vNmi8muanQbHyeb0EEFj18lbTm52sTp482XtGnf3366+/bi655JJZ71mbW2+9NZrAcuLl/vvvT74MbZxPP/105SImK1FOLNgvv5deeikRWOkvaxvfkSNHZt0kNXTSm5K79E1s62AjYe2+qKu+8aokFmeTFs1F2lZl68dka98+RaHqPx6KjEVDTJrmpyLssK2HAAKrHs7qerFfftu3b08eR3P++ecnAur66683Bw4cmPXehg0bjP8oGvv/mzdvTsRZHZOtH6d9bI6d0GycjzzySK1/Tdsvm8nJSfPoo48m4smtYNl47Mqf5WZX1QbdGT9EITQld+mx1sFmEF8bw9atW815551nbr75ZhUrWOmnEgwaQx2fp+u6jj6L9BFrHsiqaTePxpyfirDDtj4CCKz6WKvqyZ9AR0ZGzN1332127NiRiAe7WmTfc8Lhggsu6K1gvfDCC8lDl9esWVPLeLQILDfY9BZhjPiakrt0gcRewXJC5vbbb0/EspYtQn+L2TGLvbrm6vrSSy9N/qjQsEXo11PsWvLnAwRWLV8FjewEgdXItJUP2v+reXR01Ozfv9+Mj4/3zvdcfvnlvfecrT0DtWLFitrElR1l1hK8jTPWeZC0wEpvU9Txl3VTcud/CVmx/s4770TLm43Fba3aLW+7CqtFYNmauvHGG83MzEyyKqthRSv9wPD0HxLlZ6DhPdRxjUmj0zY/SePGrh4CCKx6OKvsxX7h2NWoU6dOJf+1Z5ysYHj11VfNRRdd1Duj5c4ZXXHFFebYsWNm586dlR7izlqGt1/QVuDZ1TUbg926jHHgVsMKlhMLTcidn8uYX4zpbVVNAitrcoh9JivGyqx0ktRw9sqP1T/kHnt+kjLErh4CCKx6OKvsxf1K8OKLLzbXXnttIljsZGFXs+yXt3vP/4v6jTfemHU4vu6BxT4bkhZYMc5gWeZNzJ2NO5ZwyPsFmj2PVdd2d5FrJRYnF6Ota3tswP0xFVMcp7lZNnUeUyiSt9jzU5FYsa2eAAKresZqe7CTwZ133plsw9nD7vaQphNTdlXL/mrIHtz2BZZ/4L2OFaT0xB777EVaYLnVvSuvvDL5oq4rvibkLsb2qeRi03abhjQnG9+9996brNbGuh1JWgxr2SLUsH3ab1W2rutfUufYxCeAwIqfg2gRuC8ae9sBe7jdvexfiG+//XbvvfSkVvevwfx7KdVxn6l+CdFwHywbX1Ny568caTkorU1g2Xxq5OQfvtdwXy7LSdNKmpsnNM1P0b5M6DiTAAKLwoAABCAAAQhAAAKBCSCwAgPFHQQgAAEIQAACEEBgUQMQgAAEIAABCEAgMAEEVmCguIMABCAAAQhAAAIILGoAAhCAAAQgAAEIBCaAwAoMFHcQgAAEIAABCEAAgUUNQAACEIAABCAAgcAEEFiBgTbdnf/YBy33vmk607ri93Nn+4z9wOC6xk0/EIAABDQSQGBpzEqkmLLumv7000+b6enpWp89GGn4je42nbv0A4QbPTiChwAEINBAAgisBiatqpCzHvBqH7J84MCBqI/sqGq8bfLrnk2YviO/fUC3vfs9LwhAAAIQqJcAAqte3qp7YwVLdXoKBafxkSKFBoAxBCAAgYYTQGA1PIGhw/efPxb7uX+hx9YVf+kHUHdl3IwTAhCAgCYCCCxN2YgcS/rcjt12WrdunXn55ZfZIoycG2n3TiCvXbvWrFmzRtoMOwhAAAIQCEwAgRUYaJPdWUH10EMP9Q61s83UrGy6XxE++OCDnLtqVuqIFgIQaCEBBFYLkzrskFjBGpZc/HaIq/g5IAIIQAACPgEEFvUwi4BdxbK/HLSv+fPnm2eeecZcdtllUFJO4NChQ+aOO+44J0ruhaU8cYQHAQi0lgACq7WpZWAQgAAEIAABCMQigMCKRZ5+IQABCEAAAhBoLQEEVmtTy8AgAAEIQAACEIhFAIEVizz9QgACEIAABCDQWgIIrNamloFBAAIQgAAEIBCLAAIrFnn6hQAEIAABCECgtQQQWK1NLQODAAQgAAEIQCAWAQRWLPL0CwEIQAACEIBAawkgsFqbWgYGgf8nYB8Afc8995gNGzbMunFs3vuD2A3bbpBf97n1f++995r777+/73MwQ8ZR1Jcf4wUXXNDju3jx4l7s/vvcsFeafewg0A4CCKx25JFRQKAvAftcSXuH/gMHDswSLHnvx8aZfi5mXjz/+Mc/zHe/+13z8MMPm7lz59Yadl6M/vtvv/222b59e5T4aoVBZxCAwDkEEFgUBQQ6QMA+qzDriz79vv/InWuuuab34G8rGn7xi1+Yd955x5w8edI88MADZufOnYlw+Mtf/tJ7vJJD6T+iJ8+nFXd33323ufnmm83Xvva13qOZRkdHE39vvfWWue2228yWLVvMvn37zN69exP36bgOHjyY2KRfWW3OP//8WSt5dly33HJL8kgo269jdN5555nrrrvOvPnmm4nb9COH3LMfXYy333570nZ8fNzcdNNNvdjtOPz4fBZubB0oP4YIgU4SQGB1Mu0MumsErJDIEiL++/bL/+mnn+6JKitQFi1aZNasWWPsZ1Y8uGdT2navvvpq8pn/Sq/q9PPpnnvphIa1teLN+rR9X3HFFYmYsu8fOXKkJ6LScbk2fhz92rgx33fffYmIstuQth9/TH4fVkxZEfb888/PWv3zY0y39WN38fksrNDbvHmzueGGG5K+eUEAAu0jgMBqX04ZEQTOIZD3MGi3OrN8+XJz/fXXm0ceeaR3RssXS9PT0z2xZdv44sJ1ll4NsytU/Xy+8MILs4STE0UTExOZ58VcP774yYojK/1+G3fWyq4+rVixoicS04LJrj5t3br1HBFp/afPa7m2V1999azY3ft5fPNW3yhhCECg+QQQWM3PISOAQF8CVgxkrZb4IuH06dPmoYce6q1eWYdOYD322GPGrva4A/JZh8GztiCzzij57z3++OPm2muv7Qk6X4z458X8rT43ULtllxYzPoS8Nm61KL2ylnfA3fqZnJzsrdy5Pvyza/5B9o9//OO9s27++5avHVP6xTYhFy8E2ksAgdXe3DIyCCQEJAfc//a3v50jsNyqzxe/+MVZ57fS/vK20LIElvNpt9x8EeWvdvlnoez5Ll/45dn5B9zT/aZX0tz5KXuezG15+mN68cUXz1lZS29D+oLSntdyY/n3v//dY+UfcE+Pg9KEAATaTwCB1f4cM8KOE+h3wH3//v3J2Sprc+ONN5qZmZlkRcmKlHXr1pmXX37ZWPHlb2X5/qyIyDqfZJH38+kLESuOfJ9WjLj+0mLJCrQnnngiMy6X5n5tRkZGeueuTp061Tvzle7fjX3BggXJdqg7i+b34WLsF7uzSYs8/3A9t2/o+AXK8FtLAIHV2tQyMAi8TyDvgLt/qNzZuW2sCy+8MBExVmBk2bkD7llbcf65JXeQ3fr3faZj8v+dPvzu92GFj11hsgfO7X+zDrjbvrLaPPfcc8lK09q1a5NzVb7osVt4/qF9v33WNp4fo/Xp2vrvj42NzYovjwV1CgEItJMAAqudeWVUEIAABCAAAQhEJIDAigifriEAAQhAAAIQaCcBBFY788qoIAABCEAAAhCISACBFRE+XUMAAhCAAAQg0E4CCKx25pVRQQACEIAABCAQkQACKyJ8uoYABCAAAQhAoJ0EEFjtzCujggAEIAABCEAgIoH/AbkF3RyXNIBAAAAAAElFTkSuQmCC"/>
          <p:cNvSpPr>
            <a:spLocks noChangeAspect="1" noChangeArrowheads="1"/>
          </p:cNvSpPr>
          <p:nvPr/>
        </p:nvSpPr>
        <p:spPr bwMode="auto">
          <a:xfrm>
            <a:off x="1984375" y="1684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7" name="AutoShape 28" descr="data:image/png;base64,iVBORw0KGgoAAAANSUhEUgAAAlgAAAFzCAYAAADi5Xe0AAAgAElEQVR4Xu2dbawdVdXHt9D20l5bJBETvmgsEGtaYsglMbEEX2rAfsCgCVigpU2qNNY0oClwQ7i0tForfSFgyuVeRG410YaIBVKSYpSI4YuRmoIVMTHhky8NNI0NNH6o9Hn28Ozz7DudOWfNmT2z18z8zhfoOWuvvfZvrdnnf/feZ+YDZ//3ZXhBAAIQgAAEIAABCAQj8AEEVjCWOIIABCAAAQhAAAIJAQQWhQABCEAAAhCAAAQCE0BgBQaKOwhAAAIQgAAEIIDAogYgAAEIQAACEIBAYAIIrMBAcQcBCEAAAhCAAAQQWNQABCAAAQhAAAIQCEwAgRUYKO4gAAEIQAACEIAAAosagAAEIAABCEAAAoEJILACA8UdBCAAAQhAAAIQQGBRAxCAAAQgAAEIQCAwAQRWYKC4gwAEIAABCEAAAggsagACEIAABCAAAQgEJoDACgwUdxCAAAQgAAEIQACBRQ1AAAIQgAAEIACBwAQQWIGB4g4CEIAABCAAAQggsKgBCEAAAhCAAAQgEJgAAiswUNxBAAIQgAAEIAABBBY1AAEIQAACEIAABAITQGAFBoo7CEAAAhCAAAQggMCiBiAAAQhAAAIQgEBgAgiswEBxBwEIQAACEIAABBBY1AAEIAABCEAAAhAITACBFRgo7iAAAQhAAAIQgAACixqAAAQgAAEIQAACgQkgsAIDxR0EIAABCEAAAhBAYFEDEIAABCAAAQhAIDABBFZgoLiDAAQgAAEIQAACCCxqAAIQgAAEIAABCAQmgMAKDBR3EIAABCAAAQhAAIFFDUAAAhCAAAQgAIHABBBYgYHiDgIQgAAEIAABCCCwqAEIQAACEIAABCAQmAACKzBQ3EEAAhCAAAQgAAEEFjUAAQhAAAIQgAAEAhNAYAUGijsIQAACEIAABCCAwKIGIAABCEAAAhCAQGACCKzAQLW4O3PmjPnCF75gHn/8cfOJT3xCS1jEAQEIQAACEOgEAQRWC9O8Z88es3nz5t7IfvSjH5n169dnjtQKsauvvtq8+eab5ne/+12mGJPY/PGPfzRjY2O5NH/961+bFStWJJ+nbf3PfAfvvfee+da3vmUee+wxc9NNN5mf/OQnZmRkpGfixvmxj33M/PnPfzajo6OtyaZj/vvf/z5zTB/5yEfOydff//73hPFf//pXk8XE9zk+Pm6+//3vz/LtePqfpWspKxi/vgbF4LdP10FWzJL+d+3aZWwMJ0+e7MvE9W1r6ac//amZN2/erHpsYx215oJgIBBoIAEEVgOT1i/kvC+kPJHl7LO+sF0/EhupwMqzyxNZvr1v43+R9xOQTU3vMALr4MGD5qtf/WpvyGmmaZ/pz0MIrEExuODSdu79tMgpI7D6tfXr3dUYAqupVwtxQ0AnAQSWzrwMFZUTHfYv+d/85jdm48aN5hvf+Ia57bbbkhUg/6/29EpSnsDyBU4/EZYVsPuCc33PmTOntyLlRJH7os2KLy3wsvz0azcURCWNfDGUJz6zVvt++ctfmm9+85vmgQceMOlVqrTASrPLElh+H359Za12uhXHfjFYf/7KpKsDP7Y8wZzXf9b7EmHuxn/s2LFk9RWBpaT4CQMCLSGAwGpJIu0w3BfNpz71KfPkk0+aL33pS7lnsPwvOds2SzxJbPLwZa0K+F+Ev/3tb80nP/nJXsz/+c9/crf5/NUqKzYuuuii5Atx0DZZ1rjyhIt0FSO9KuKLFH8rdffu3Ymw9WNMr9pItm7tFqFEYPm537lzp1m5cqVJM81aFfNjKCKwXnzxRbN06dJZ6ZfEkCew7PvD9p8WWJdffvk5Qt4P1ObhwIEDvT84XPt+NdiiaYKhQAACNRFAYNUEuo5u/C/Q73znO+YPf/hDrsByX/aTk5NmZmYm8wyWxCZrXFkrFL4AtF9kf/rTn8zChQuN5HyXbetisVtgtt3+/fvPWaHpt03pREoZgZW35eRWirIEjBNgP/zhD2edi3Pc8kRW0RUsx8fG8r3vfa8nMHxx5vv88Y9/bH7wgx/MEmFFBM6vfvUrY4V8WrjY/PSLwdn7LKUrR76Q8vtPC6wPfvCDyVm0rDNZWfXqC8P0Km8d1y19QAAC7SSAwGpZXrNERvpLPL3SZX9tmD7kLrEpsnplbf1Votdee80sWrSoJ7AGrdSkxUv6SznvALcTHs7eHpK3h/rT/Q1awXL+//Wvf/VW2tJtfN/+9lzWCkmWP5/noDNYfk59QesElS+43GH2tGg7depUcmbLxVpGYEljcGPMG1+/1bqiAku6IuVisTWCwGrZhMhwIBCRAAIrIvyquk5v7dl+ss4v2S+zz372s+f8ijD9ZZllkxd73upVWYHlt7f/n/4iztvmSYsKN5aiAssfr79lad+Xirc8ZlmioojAyhp7P1Hnxp7O66FDh5JVtqxfGNrY8wSO/5kvaiRbb1mH3SVnsCQrWEUF1uc///lzfllZ1TWKXwhAoP0EEFgtzbG7D9aWLVuS7SK3XfLuu+8m55fS21r+CpZbmelnk4et30Fo/wu36BZh+gs+fcg6bwUqLfjWrl071AqW7T9vizAtsNKrgXm/mHMMBwmsQWewpP6zth39la4Pf/jDQwssaQx5dePHlrdlWHQFS7pF6GrkQx/6EAKrpfMhw4JADAIIrBjUK+rTFxlHjx41X/7yl5MzWG5lwn5R2/f9e2SlQ7Giyn3R5oWZt8LhrzJl/bpv2EPuLg6pePPviRVqBSvrV2nuPTfW8847L/OeYpJfSqZZS89gZa1WZuXUbhNm+cxqX3QFq0gMfo2khdSgXylKBdagQ+42b3Zr1K8TK56twMq7X1xFlyxuIQCBFhNAYLUouf4XqD28/rOf/cw8+uij5utf/3rvjJUTW/3EUxmB1e8cT9b2YRHx0e8LWHoGa/78+b0D4E5I+HHlrZ5kxZm+DUWewEr/CtIewJae+Rp0Nq0fk35nxPrd+LWowCoSg70ZbN4tGdLn5dI3jpUKLPvkAn9FLe/+aW29xUeLpjSGAoFGE0BgNTp95waft1WT96Up+RVflk3Wl2q/81cu0qI3GvVHOGiFQ/Irwn5bffazPIHVz/egLcJ+fZb9FWE/gSpdvUvHV1RgFYnB3c2/35Zi2TNY7tFQ0huNSs6KtWyaYDgQgEANBBBYNUCuu4th7rdU9FE5gwRWv3ND0kflpLkNEljWPn0AXXJ/LyuQ7G0fPve5z/W92aTP1bax2632XmOO3aWXXtr3sUPDPMKo3wqWRND6K4rbt2/PPH+W5lZEYBWNwX88j+QXr3kCu98hd//Zm+l6sP7SK1cIrLpnKPqDQDcIILBammd3yL3Khz3X0UdL08OwIAABCECg5QQQWC1PcJXDS98Ru8q+8A0BCEAAAhBoEgEEVpOypShWVq8UJYNQIAABCEBAHQEElrqUEBAEIAABCEAAAk0ngMBqegaJHwIQgAAEIAABdQQQWOpSQkAQgAAEIAABCDSdAAKr6RkkfghAAAIQgAAE1BFAYKlLCQFBAAIQgAAEINB0AgispmeQ+CEAAQhAAAIQUEcAgaUuJQQEAQhAAAIQgEDTCSCwmp5B4ocABCAAAQhAQB0BBJa6lBAQBCAAAQhAAAJNJ4DAanoGiR8CEIAABCAAAXUEEFjqUkJAEIAABCAAAQg0nQACq+kZJH4IQAACEIAABNQRQGCpSwkBQQACEIAABCDQdAIIrKZnkPghAAEIQAACEFBHAIGVSsnx48fNpk2bzBNPPGEWLlyYfHrmzBmzevVqc+LECbNkyRKzd+9eM3fu3IGf+a5D+FBXPQQEAQhAAAIQgEAmAQSWh+XYsWPm29/+thkZGTE///nPE4F19uxZMzExYVauXGmWL19uDh8+bI4ePWrGx8f7fubTDuGD+oUABCAAAQhAoDkEEFj/l6vp6Wlz8OBBc99995mHH364t4JlV57Wr19vJicnzYIFC4xb4ZqZmTHz5s3L/czaulcIH80pKSKFAAQgAAEIQACBlaqB9Bah/ffu3bvNjh07km1BK5bWrVtntm3bZkZHR3M/W7x4cc9zCB+UKgQgAAEIQAACzSGAwBogsOy24dTUVO/clS+wTp8+nfuZL7BC+JCU1JEjRyRm2EAAAhCAgGICY2NjhaK7akOxuf+VqWL+CwWDcY8AAosVLC4HCEAAAhBoMAEEls7kIbAGCKwQ56dC+NBZPkQFAQhAAAKxCSCwYmcgu38E1gCB5X4BuGzZMrNq1arMXxFmfea7DeFDZ/kQFQQgAAEIxCaAwIqdAQSWKAOh7oPl/9rQ/qKQ+2CJ8GMEAQhAAAIFCSCwCgKryZwVrJpA0w0EIAABCECgCgIIrCqolveJwCrPEA8QgAAEIACBaAQQWNHQ9+0YgaUzL0QFAQhAAAIQEBFAYIkw1W6EwKodOR1CAAIQgAAEwhFAYIVjGdITAiskTXxBAAIQgAAEaiaAwKoZuLA7BJYQFGYQgAAEIAABjQQQWBqzYgwCS2deiAoCEIAABCAgIoDAEmGq3QiBVTtyOvQJFJ0YpPR41paUFHYQgAAEIFAFAQRWFVTxKSaAwBKjwhACEIAABBpEAIHVoGS1MVQnsEKtOIX210bmjAkCEIAABKongMCqnjE99CHgC6Kyq1lWpCGwKDcIQAACENBAAIGlIQsdjgGB1eHkM3QIQAACLSaAwGpxcpswNARWE7JEjBCAAAQgUJQAAqsoMeyDEkBgBcWJMwhAAAIQUEIAgaUkEV0NA4HV1cwzbghAAALtJoDAand+1Y8OgaU+RQQIAQhAAAJDEEBgDQGNJuEIILDCscQTBCAAAQjoIYDA0pOLTkaCwOpk2hk0BCAAgdYTQGC1PsW6B4jA0p0fooMABCAAgeEIILCG40arQAQQWIFA4gYCEIAABFQRQGCpSkf3gkFgdS/njBgCEIBAFwggsLqQZcVjRGApTg6hQQACEIDA0AQQWEOjo2EIAgisEBTxAQEIQAAC2gggsLRlpGPxILA6lnCGCwEIQKAjBBBYHUm01mEisLRmhrggAAEIQKAMAQRWGXq0LU0AgVUaIQ4gAAEIQEAhAQSWwqR0KSQEVpeyzVghAAEIdIcAAqs7uVY5UgSWyrQQFAQgAAEIlCSAwCoJkOblCCCwyvGjNQQgAAEI6CSAwNKZl85EhcDqTKoZKAQgAIFOEUBgdSrd+gaLwNKXEyKCAAQgAIHyBBBY5RnioQQBBFYJeDSFAAQgAAG1BBBYalPTjcAQWN3IM6OEAAQg0DUCCKyuZVzZeBFYyhJCOBCAAAQgEIQAAisIRpwMSwCBNSw52kEAAhCAgGYCCCzN2elAbAisDiSZIUIAAhDoIAEEVgeTrmnICCxN2SAWCEAAAhAIRQCBFYokfoYigMAaChuNIAABCEBAOQEElvIEtT08BFbbM8z4IAABCHSTAAKrm3lXM2oElppUEAgEIAABCAQkgMAKCBNXxQkgsIozowUEIAABCOgngMDSn6NWR4jAanV6GRwEIACBzhJAYHU29ToGjsDSkQeigAAEIACBsAQQWGF54q0gAQRWQWCYQwACEIBAIwggsBqRpvYGicBqb24ZGQQgAIEuE0BgdTn7CsaOwFKQBEKAAAQgAIHgBBBYwZHisAgBBFYRWthCAAIQgEBTCCCwmpKplsaJwGppYhkWBCAAgY4TQGANKIDDhw+bPXv2nGO1detWs3z5cpP+fGRkxDz11FNmwYIFs9qcOXPGrF692pw4ccIsWbLE7N2718ydOzex6fdZ2+sTgdX2DDM+CEAAAt0kgMAqmPdjx46ZqampnkCanp42S5cuTcRW3uvs2bNmYmLCrFy5sifKjh49asbHx02/zwqG1khzBFYj00bQEIAABCAwgAACq0CJ2JWmdevWmW3btpnFixcn4mjLli3Je/bfeS/bbv369WZycjJZ2Tp+/LjZtGmTmZmZMfPmzcv9LL0KViDUxpgisBqTKgKFAAQgAIECBBBYBWDZ7UC38mSb+Vt7zo3bOvTdWkG1e/dus2PHjmRb0Bdqo6OjuZ/1E20FwlZtisBSnR6CgwAEIACBIQkgsITg0qtXtpkVThs3bjS7du3qu6KV3lb0fZ0+fXrWlmNWP8IQzZEjR6Smauw2TL8fyitTY8aJrWGD831M3T6sF9pBAAIQiEtgbGwsbgD0HoQAAkuIMS2S8pplncliBSsfMitYwgLEDAIQgAAEGkUAgSVMlxVOixYtMqtWrerbIktgcQYLgSUsM8wgAAEIQKAlBBBYgkTmHWZPr2pZO3sA/q677pp1mwb3S8Fly5YlAs0/y9XvM0FojTdhBavxKWQAEIAABCCQQQCBJSiLfuei/PtgzZkzx+zbty85j+X/UtD+GpD7YGWDRmAJChATCEAAAhBoHAEEVuNS1q6AEVjtyiejgQAEIACB9wkgsKiEqAQQWFHx0zkEIAABCFREAIFVEVjcygggsGScsIIABCAAgWYRQGA1K1+tixaB1bqUMiAIQAACEGCLkBqITQCBFTsD9A8BCEAAAlUQYAWrCqr4FBNAYIlRYQgBCEAAAg0igMBqULLaGCoCq41ZZUwQgAAEIIDAogaiEkBgRcVP5xCAAAQgUBEBBFZFYHErI4DAknHCCgIhCZR9sHpeLPaB67wgAIH3CSCwqISoBBBYUfHTeUcJILA6mniGXSsBBFatuOksTQCBRU1AoH4C/nUXovfQ/kLEhA8IxCaAwIqdgY73j8DqeAEw/CgEuO6iYKfTjhFAYHUs4dqGy0SvLSPE0wUCXHddyDJjjE0AgRU7Ax3vn4m+4wXA8KMQ4LqLgp1OO0YAgdWxhGsbLhO9towQTxcIcN11IcuMMTYBBFbsDHS8fyb6jhcAw49CgOsuCnY67RgBBFbHEq5tuEz02jJCPF0gwHXXhSwzxtgEEFixM9Dx/pnoO14AgYfP/Z1kQLnuZJywgkAZAgisMvRoW5oAE31phDjwCCCwZOXAdSfjhBUEyhBAYJWhR9vSBJjoSyPEQYbACvXIlrbeQJPrjssGAtUTQGBVz5ge+hBgoqc8QhKgnmQ04STjhBUEyhBAYJWhR9vSBJjoSyPEQc4KVtntQrsKxgrW4PJqM6fBo8cCAvkEEFhUR1QCCKyo+FvXOfUkSym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SgcaJ3MYUcp/X1ytRYaJf4SxHQWE8akwQnjVkhprYRQGC1LaMNG4/GiR6B1bAiYgWrcMI0XneFB0EDCCgngMBSnqC2h6dxovdjCsE/tL8QMbXVh8Z60sgaThqzQkxtI4DAaltGGzYejRO9xpgaltZo4ZI7GXo4yThhBYEyBBBYZejRtjQBjRO9xphKg+6IA3InSzScZJywgkAZAgisMvRoW5qAxoleY0ylQXfEAbmTJRpOMk5YQaAMAQSWgN7hw4fNnj17epYjIyPmqaeeMgsWLDBnzpwxq1evNidOnDBLliwxe/fuNXPnzj3Haz87qQ9BqI0z0TjRa4ypcYmNFDC5k4GHk4wTVhAoQwCBJaA3PT1tli5dapYvXz7L+uzZs2ZiYsKsXLky+cwKsaNHj5rx8XGxndSHIMxGmmic6DXG1MjkRgia3Mmgw0nGCSsIlCGAwBpAzwqgLVu2mHXr1pnFixfPsrYrT+vXrzeTk5PJatbx48fNpk2bzMzMTPJv9+pnN2/ePJGPMknW3FbjRK8xJs051BQbuZNlA04yTlhBoAwBBNYAev72nTPdunVrsmJlBdXu3bvNjh07km1Ba2uF2LZt22aJsX52o6OjIh9lkqy5rcaJXmNMmnOoKTZyJ8sGnGScsIJAGQIIrAH0rDjauHGj2bVrVyKa/BWt06dPm6mpqd65qzyBdezYsVw7qQ9Jko8cOSIxU2WzYfr9cOxdzt2kP2yAvo+p24f1YozGmIYfTbdakjtZvuEk4xTLamyMpz7EYh+yXwTWEDTdmazLLrtMtPrEClY+ZI1/SWuMaYgyrbxJWUGcF2CZRwqRO1na4STjhBUEyhBAYA1BzwmsT3/606LzU5zBQmC5Vbohyk1tEwSW2tQMDAyBNRARBhAoTQCBNQBhenvPbhHaM1Z33XWXmT9/fvIrwmXLlplVq1YN/BVhlp37FeEgH6UzrdSBxoleY0wa0+dzChFfCH/kTpYJOMk4YQWBMgQQWAJ6/n2w5syZY/bt29c7xJ53D6v0Lwq5D1Y2aI0TvcaYBGVau4lGThpjqj0xgg7hJICECQRKEkBglQRI83IENE70GmMqR7ma1ho5aYypGvrlvMKpHD9aQ0BCAIEloYRNZQQ0TvQaY6osASUca+SkMaYSiCtrCqfK0OIYAj0CCCyKISoBjRO9xpiiJimnc42cNMZE7jQSICYIVE8AgVU9Y3roQ0DjF6LGmDQWkUZOGmMidxoJEBMEqieAwKqeMT0gsBICZe7vpLGINIoZjTGRO40EiAkC1RNAYFXPmB4QWAisAVeBfxf+MkIUgSWbbuAk44QVBMoQQGCVoUfb0gQ0TvQaYyoNugIHGjlpjKkC9KVdwqk0QhxAYCABBNZARBhUSUDjRK8xpipzMKxvjZw0xjQs3yrbwalKuviGwPsEEFhUQlQCGid6jTFFTVJO5xo5aYyJ3GkkIIvJ1ZPMWm5VZhtc3guWsQkgsGJnoOP9a/xC1BiTxjLRyEljTOROIwFZTAgsGSessgkgsKiMqAQ0fiFqjClqkljB4hegfQow1A8UtNd4iPj8uSWEP3zoJoDA0p2f1kenUcxojEljIWjkpDEmcqeRgCwm6knGCStWsKgBhQQ0TmAaY1KYOqORk8aYyJ1GArKYqC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mBRXT0JzsdkrU2Ni27QhNS5DBycZJ6wQWNSAQgIaJzCNMSlMHQJLmBQElhCUQjPmAoVJaVBIHzj7v68GxUuoLSOgcQLTGJPGtGvkpD2mEHn0xzisP42chh1Lle3gVCXd9vtGYLU/x70R8pe0LNlMqs3lpDF3xCSrJ41WGnOnkRMxsUXY+RpAYMlKgEm1uZw05o6YZPWk0Upj7jRyIiYEVudrIMTWgg8xhD+NE5jGmDQWr0ZOxCSrFI2cZJHXawWnenm3rTe2CNuW0T7j0ThZEFNzC5DcyXIHJxknjVYac6eREzGxgtX5GtA4WRBTc8uS3MlyBycZJ41WGnOnkRMxIbA6XwMaJwtiam5ZkjtZ7uAk46TRSmPuNHIiJgRW52tA42RBTM0tS3Inyx2cZJw0WmnMnUZOxITA6nwNaJwsiKm5ZUnuZLmDk4yTRiuNudPIiZgQWJ2vAY2TBTE1tyzJnSx3cJJx0milMXcaORETAqvzNaBxsiCm5pYluZPlDk4yThqtNOZOIydiQmB1vgY0ThbEJCtLx0lmLbdq2wODqSdZ7jVykkVerxWc6uXdtt64D1bbMtpnPBonC2KSFSACqxgnKxzLMvN9IETz+YfiJMtwvVYa56d6CdBbGQIIrDL0GtZW42RBTLIi8jnJWvS3CuGP3MkyAScZJ41WGnOnkRMxsUXY+RrQOFkQk6ws4QQnSyDUapHGepJluF4rONXLu229sYLVtoyyRZgQYEun+i0djV8+xCSb0DRykkVerxWc6uXdtt4QWG3LKAILgTWgptu8CqLxC5GYmjvJasxdc2l2L3IEVodyrnGyICZZAcIJTmwRymogpJXG6y7k+PBVLQEEVrV8VXnXOFkQk6xE4AQnBJasBkJaabzuQo4PX9USQGBVy1eVd42TBTHJSgROcEJgyWogpJXG6y7k+PBVLQEEVrV8VXnXOFkQk6xE4AQnBJasBkJaabzuQo4PX9USQGAJ+B4/ftxs2LDBvHtiynwAABkbSURBVPvuu4n11q1bzfLly5P/P3z4sNmzZ0/Py8jIiHnqqafMggULZnk+c+aMWb16tTlx4oRZsmSJ2bt3r5k7d25i0+8zQXhiE42TBTHJ0gcnOCGwZDUQ0krjdRdyfPiqlgACawBfK37WrVtntm3bZhYvXmys2Nq4caPZtWtX8u/p6WmzdOnSnuDKcnf27FkzMTFhVq5cmdhZUXb06FEzPj5u+n0WOvUaJwtikmUZTnBCYMlqIKSVxusu5PjwVS0BBNYAvseOHTOHDh1KxJB7OVH1mc98xmzZsiURYFZs5b2sSFu/fr2ZnJxMVrasSNu0aZOZmZkx8+bNy/0svQpWthQ0ThbEJMsqnOCEwJLVQEgrjdddyPHhq1oCCKyCfP0VrY9+9KO9bT/nxt8+dO9ZQbV7926zY8eOZFvQ9zE6Opr7WT/RVjDsxFzjZEFMskzCCU4ILFkNhLTSeN2FHB++qiWAwCrA123nLVu2zKxateqc7UL7edaKll0Fm5qa6p278gXW6dOncz8rKrCOHDnSdzQbpt//OPSDcKduLwAxZUpMMnZwglP62m3bdSfLcL1Wsa67sbGxegdKb5UQQGAJsbqD6DfccEMirvJeWWeyWMHKh6zxL0Rikl0UcIJTyFU1Gc16rTTWeL0E6K0MAQSWgJ77FeFdd93V9zC7dZUlsDiDhcByX0SCcss00TjRE5Msm3CScdJopTF3GjkRUzYBBNaAyugnrtJbf3aL0P7a0Aox/4B6emsx61eEbtvR/yx00WqcLIhJlmU4wSnkapHGepJluF4rONXLu229IbAGZDR9nytn7g6z+5/PmTPH7Nu3r3c7B/dLQSu2uA9WNmiNExgxyaY5OMEppOiT0azXSmON10uA3soQQGCVodewthonC2KSFRGc4BRSzGisJ1mG67WCU72829YbAqttGe0zHo2TBTHJChB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SntgssV+OyTMutXpkakxunLDVed0MPhoa1E0Bg1Y48XocaJwtiktUDnOCEwJLVQNoKgTUcN1qVJ4DAKs+wMR74kpalCk5w6oqYseKj7MqR7yOUmJFVYH8r/zoe1p/GuWDYsdCufgIIrPqZR+tR42RBTLJygBOcEH2yGmg7JzkFLGMTQGDFzkCN/fMlLYMNJzi1/UuaGm9ujcsix0oDAQSWhizUFAOTqgw0nOCEwJLVAJzq5yTvEcvYBBBYsTNQY/8IBxlsOMEJ4SCrATjVz0neI5axCSCwYmegxv4RDjLYcIITwkFWA3Cqn5O8RyxjE0Bgxc5Ajf0jHGSw4QQnhIOsBuBUPyd5j1jGJoDAip2BGvtHOMhgwwlOCAdZDcCpfk7yHrGMTQCBFTsDNfaPcJDBhhOcEA6yGoBT/ZzkPWIZmwACK3YGauwf4SCDDSc4IRxkNQCn+jnJe8QyNgEEVuwM1Ng/wkEGG05wQjjIagBO9XOS94hlbAIIrNgZqLF/hIMMNpzghHCQ1QCc6uck7xHL2AQQWLEzUGP/CAcZbDjBCeEgqwE41c9J3iOWsQkgsGJnoMb+EQ4y2HCCE8JBVgNwqp+TvEcsYxNAYMXOQI39IxxksOEEJ4SDrAbgVD8neY9YxiaAwIqdgRr7RzjIYMMJTggHWQ3AqX5O8h6xjE0AgRU7AzX2j3CQwYYTnBAOshqAU/2c5D1iGZsAAit2BmrsH+Eggw0nOCEcZDUAp/o5yXvEMjYBBFbsDNTYP8JBBhtOcEI4yGoATvVzkveIZWwCCKzYGaixf4SDDDac4IRwkNUAnOrnJO8Ry9gEEFixM1Bj/wgHGWw4wQnhIKsBONXPSd4jlrEJILBiZ6DG/hEOMthwghPCQVYDcKqfk7xHLGMTQGDFzkCN/SMcZLDhBCeEg6wG4FQ/J3mPWMYmgMCKnYEa+0c4yGDDCU4IB1kNwKl+TvIesYxNAIEVOwM19o9wkMGGE5wQDrIagFP9nOQ9YhmbAAIrdgZq7B/hIIMNJzghHGQ1AKf6Ocl7xDI2AQRW7AzU2D/CQQYbTnBCOMhqAE71c5L3iGVsAgis2BmosX+Egww2nOCEcJDVAJzq5yTvEcvYBBBYsTNQY/8IBxlsOMEJ4SCrATjVz0neI5axCSCwYmegxv4RDjLYcIITwkFWA3Cqn5O8RyxjE0BglczAmTNnzOrVq82JEyfMkiVLzN69e83cuXPP8drPTuqjZKgG4SAjCCc4IRxkNQCn+jnJe8QyNgEEVokMnD171kxMTJiVK1ea5cuXm8OHD5ujR4+a8fHxWV772Ul9lAiz19QXDlr8EZMsE3CCkyMQohZC+PAzEsJfCB9diEl2JWClgQACq0QW7MrT+vXrzeTkpFmwYIE5fvy42bRpk5mZmUn+7V797ObNmyfyUSLMcwRWCF++j1emxoZ26SbVoR3kNCQmGVE4wUlGQGZFPVXPSdYDVhoIILBKZMEKqt27d5sdO3Yk24JWSK1bt85s27bNLF68uOe5n93o6KjIR4kwEVgF4SH6ZMDgBKc0AQSWrCbKcJL1gJUGAgisElk4duyYmZqa6p27yhNY/exOnz4t8iEJ86qrrpKYYQMBCEAAAooJvPLKK4qjIzQpAQSWlFSGXdNWsEoMlaYQgAAEIAABCBQggMAqACtt2rQzWCWGSlMIQAACEIAABAoQQGAVgJU2db8AXLZsmVm1atXAXxFm2Ul9lAiTphCAAAQgAAEI1EwAgVUSeN49rNK/KNRwH6ySQ6U5BCAAAQhAAAJCAggsISjMIAABCEAAAhCAgJQAAktKCjsIQAACEIAABCAgJIDAEoJqk9l7771nNm/ebJ599tlzhnXNNdeY6enp3uN+/vnPf5pbbrnFPPfcc2bhwoWVYti3b5+54oorjI3Bvl577TXzla98xTz55JOz3jt48GByB/177rnHbNiwwVx22WWVxaUxJkn+3n777YTdW2+9lbDxGVYBSyMnYpJlGk7N5SSLHKtYBBBYscgr6dcJqOeff37W3ed9gXPhhReal156qXKBdejQIXPy5EmzZs2ahI799+uvv24uueSSWe9Zm1tvvbUWgaUxJr90svL33//+11x//fXmkUceScSntbnxxhuTJwxUJUY1ciIm2SQDp+ZykkWOVSwCCKxY5JX0myew7F+19hFAjz76qNmyZUstK1g2lu3bt5uHH37YnH/++YmAskLhwIEDs96zq1b2TvluBcv+v12Rs8LLX30LgVhjTIMEll35s6t8Nm/ulV6lCMEmHQe5G0xVYz0R0+C8WQuNnGSRYxWLAAIrFnkl/fZbwXKTSl1bhHblxW5rWUE1MjJi7r777uQxRFYo3H///cl77vMLLrigJ7BeeOEFs2jRot4qV0i0GmMaJLDS40+vaIXk43xp5ERMskzDqbmcZJFjFYsAAisWeSX9ahJY9myRW5Wyz2jcv3+/GR8fN2715fLLL++952ztGaMVK1ZUIq5sijTGVERgufNaV155ZWWMtHLSmDtikk18cJJxwko3AQSW7vxUHp0mgWUHa8+D2NWoU6dOJf+1B97tlterr75qLrroot4ZLScc7KF4+6zHnTt39g7mh4amMSY3xn75sysT1113nVm7dm2l4srFopETMcmuBjg1l5MscqxiEEBgxaCuqE9tAsudH7r44ovNtdde2zukbVezrOBy7/l/4b7xxhuzDseHxqsxpkECy+bVbqc++OCDvV9ghuaS9qeREzHJsg6n5nKSRY5VDAIIrBjUFfWpTWDZVZc777zT2P/aw+5z587tbdPZVa2HHnoo+bWjL7D8A+9V/EpOY0z9BFYMcWXj0ciJmGSTDZyay0kWOVYxCCCwYlBX1Kc2geW2/uytIdK/grP3dnLv+QLL3YrAHsbPut1EWdwaY+onsOx2zx133HHOsKu+F5ZGTsQkq344NZeTLHKsYhBAYMWgTp8QgAAEIAABCLSaAAKr1ellcBCAAAQgAAEIxCCAwIpBnT4hAAEIQAACEGg1AQRWq9PL4CAAAQhAAAIQiEEAgRWDOn1CAAIQgAAEINBqAgisVqeXwUEAAhCAAAQgEIMAAisGdfqEAAQgAAEIQKDVBBBYrU5v/uDc8/3so2jsy97J2d75279Xkru788TERO8ZgVXcyHNQCtyNM+1zB+39sV5++eXkZqMxXu6+Yc8995xZuHBhEoJ7JM2bb76Z3DV9enq6ssf22P6alDtXVzbu2Llz9eLu+XTDDTfUdpf7QbWavneZBlaO07PPPmvmz59vnnnmmeTJCrFese7vNmi8muanQbHyeb0EEFj18lbTm52sTp482XtGnf3366+/bi655JJZ71mbW2+9NZrAcuLl/vvvT74MbZxPP/105SImK1FOLNgvv5deeikRWOkvaxvfkSNHZt0kNXTSm5K79E1s62AjYe2+qKu+8aokFmeTFs1F2lZl68dka98+RaHqPx6KjEVDTJrmpyLssK2HAAKrHs7qerFfftu3b08eR3P++ecnAur66683Bw4cmPXehg0bjP8oGvv/mzdvTsRZHZOtH6d9bI6d0GycjzzySK1/Tdsvm8nJSfPoo48m4smtYNl47Mqf5WZX1QbdGT9EITQld+mx1sFmEF8bw9atW815551nbr75ZhUrWOmnEgwaQx2fp+u6jj6L9BFrHsiqaTePxpyfirDDtj4CCKz6WKvqyZ9AR0ZGzN1332127NiRiAe7WmTfc8Lhggsu6K1gvfDCC8lDl9esWVPLeLQILDfY9BZhjPiakrt0gcRewXJC5vbbb0/EspYtQn+L2TGLvbrm6vrSSy9N/qjQsEXo11PsWvLnAwRWLV8FjewEgdXItJUP2v+reXR01Ozfv9+Mj4/3zvdcfvnlvfecrT0DtWLFitrElR1l1hK8jTPWeZC0wEpvU9Txl3VTcud/CVmx/s4770TLm43Fba3aLW+7CqtFYNmauvHGG83MzEyyKqthRSv9wPD0HxLlZ6DhPdRxjUmj0zY/SePGrh4CCKx6OKvsxX7h2NWoU6dOJf+1Z5ysYHj11VfNRRdd1Duj5c4ZXXHFFebYsWNm586dlR7izlqGt1/QVuDZ1TUbg926jHHgVsMKlhMLTcidn8uYX4zpbVVNAitrcoh9JivGyqx0ktRw9sqP1T/kHnt+kjLErh4CCKx6OKvsxf1K8OKLLzbXXnttIljsZGFXs+yXt3vP/4v6jTfemHU4vu6BxT4bkhZYMc5gWeZNzJ2NO5ZwyPsFmj2PVdd2d5FrJRYnF6Ota3tswP0xFVMcp7lZNnUeUyiSt9jzU5FYsa2eAAKresZqe7CTwZ133plsw9nD7vaQphNTdlXL/mrIHtz2BZZ/4L2OFaT0xB777EVaYLnVvSuvvDL5oq4rvibkLsb2qeRi03abhjQnG9+9996brNbGuh1JWgxr2SLUsH3ab1W2rutfUufYxCeAwIqfg2gRuC8ae9sBe7jdvexfiG+//XbvvfSkVvevwfx7KdVxn6l+CdFwHywbX1Ny568caTkorU1g2Xxq5OQfvtdwXy7LSdNKmpsnNM1P0b5M6DiTAAKLwoAABCAAAQhAAAKBCSCwAgPFHQQgAAEIQAACEEBgUQMQgAAEIAABCEAgMAEEVmCguIMABCAAAQhAAAIILGoAAhCAAAQgAAEIBCaAwAoMFHcQgAAEIAABCEAAgUUNQAACEIAABCAAgcAEEFiBgTbdnf/YBy33vmk607ri93Nn+4z9wOC6xk0/EIAABDQSQGBpzEqkmLLumv7000+b6enpWp89GGn4je42nbv0A4QbPTiChwAEINBAAgisBiatqpCzHvBqH7J84MCBqI/sqGq8bfLrnk2YviO/fUC3vfs9LwhAAAIQqJcAAqte3qp7YwVLdXoKBafxkSKFBoAxBCAAgYYTQGA1PIGhw/efPxb7uX+hx9YVf+kHUHdl3IwTAhCAgCYCCCxN2YgcS/rcjt12WrdunXn55ZfZIoycG2n3TiCvXbvWrFmzRtoMOwhAAAIQCEwAgRUYaJPdWUH10EMP9Q61s83UrGy6XxE++OCDnLtqVuqIFgIQaCEBBFYLkzrskFjBGpZc/HaIq/g5IAIIQAACPgEEFvUwi4BdxbK/HLSv+fPnm2eeecZcdtllUFJO4NChQ+aOO+44J0ruhaU8cYQHAQi0lgACq7WpZWAQgAAEIAABCMQigMCKRZ5+IQABCEAAAhBoLQEEVmtTy8AgAAEIQAACEIhFAIEVizz9QgACEIAABCDQWgIIrNamloFBAAIQgAAEIBCLAAIrFnn6hQAEIAABCECgtQQQWK1NLQODAAQgAAEIQCAWAQRWLPL0CwEIQAACEIBAawkgsFqbWgYGgf8nYB8Afc8995gNGzbMunFs3vuD2A3bbpBf97n1f++995r777+/73MwQ8ZR1Jcf4wUXXNDju3jx4l7s/vvcsFeafewg0A4CCKx25JFRQKAvAftcSXuH/gMHDswSLHnvx8aZfi5mXjz/+Mc/zHe/+13z8MMPm7lz59Yadl6M/vtvv/222b59e5T4aoVBZxCAwDkEEFgUBQQ6QMA+qzDriz79vv/InWuuuab34G8rGn7xi1+Yd955x5w8edI88MADZufOnYlw+Mtf/tJ7vJJD6T+iJ8+nFXd33323ufnmm83Xvva13qOZRkdHE39vvfWWue2228yWLVvMvn37zN69exP36bgOHjyY2KRfWW3OP//8WSt5dly33HJL8kgo269jdN5555nrrrvOvPnmm4nb9COH3LMfXYy333570nZ8fNzcdNNNvdjtOPz4fBZubB0oP4YIgU4SQGB1Mu0MumsErJDIEiL++/bL/+mnn+6JKitQFi1aZNasWWPsZ1Y8uGdT2navvvpq8pn/Sq/q9PPpnnvphIa1teLN+rR9X3HFFYmYsu8fOXKkJ6LScbk2fhz92rgx33fffYmIstuQth9/TH4fVkxZEfb888/PWv3zY0y39WN38fksrNDbvHmzueGGG5K+eUEAAu0jgMBqX04ZEQTOIZD3MGi3OrN8+XJz/fXXm0ceeaR3RssXS9PT0z2xZdv44sJ1ll4NsytU/Xy+8MILs4STE0UTExOZ58VcP774yYojK/1+G3fWyq4+rVixoicS04LJrj5t3br1HBFp/afPa7m2V1999azY3ft5fPNW3yhhCECg+QQQWM3PISOAQF8CVgxkrZb4IuH06dPmoYce6q1eWYdOYD322GPGrva4A/JZh8GztiCzzij57z3++OPm2muv7Qk6X4z458X8rT43ULtllxYzPoS8Nm61KL2ylnfA3fqZnJzsrdy5Pvyza/5B9o9//OO9s27++5avHVP6xTYhFy8E2ksAgdXe3DIyCCQEJAfc//a3v50jsNyqzxe/+MVZ57fS/vK20LIElvNpt9x8EeWvdvlnoez5Ll/45dn5B9zT/aZX0tz5KXuezG15+mN68cUXz1lZS29D+oLSntdyY/n3v//dY+UfcE+Pg9KEAATaTwCB1f4cM8KOE+h3wH3//v3J2Sprc+ONN5qZmZlkRcmKlHXr1pmXX37ZWPHlb2X5/qyIyDqfZJH38+kLESuOfJ9WjLj+0mLJCrQnnngiMy6X5n5tRkZGeueuTp061Tvzle7fjX3BggXJdqg7i+b34WLsF7uzSYs8/3A9t2/o+AXK8FtLAIHV2tQyMAi8TyDvgLt/qNzZuW2sCy+8MBExVmBk2bkD7llbcf65JXeQ3fr3faZj8v+dPvzu92GFj11hsgfO7X+zDrjbvrLaPPfcc8lK09q1a5NzVb7osVt4/qF9v33WNp4fo/Xp2vrvj42NzYovjwV1CgEItJMAAqudeWVUEIAABCAAAQhEJIDAigifriEAAQhAAAIQaCcBBFY788qoIAABCEAAAhCISACBFRE+XUMAAhCAAAQg0E4CCKx25pVRQQACEIAABCAQkQACKyJ8uoYABCAAAQhAoJ0EEFjtzCujggAEIAABCEAgIoH/AbkF3RyXNIBAAAAAAElFTkSuQmCC"/>
          <p:cNvSpPr>
            <a:spLocks noChangeAspect="1" noChangeArrowheads="1"/>
          </p:cNvSpPr>
          <p:nvPr/>
        </p:nvSpPr>
        <p:spPr bwMode="auto">
          <a:xfrm>
            <a:off x="2136775" y="1836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8" name="AutoShape 30" descr="data:image/png;base64,iVBORw0KGgoAAAANSUhEUgAAAlgAAAFzCAYAAADi5Xe0AAAgAElEQVR4Xu2dbawdVdXHt9D20l5bJBETvmgsEGtaYsglMbEEX2rAfsCgCVigpU2qNNY0oClwQ7i0tForfSFgyuVeRG410YaIBVKSYpSI4YuRmoIVMTHhky8NNI0NNH6o9Hn28Ozz7DudOWfNmT2z18z8zhfoOWuvvfZvrdnnf/feZ+YDZ//3ZXhBAAIQgAAEIAABCAQj8AEEVjCWOIIABCAAAQhAAAIJAQQWhQABCEAAAhCAAAQCE0BgBQaKOwhAAAIQgAAEIIDAogYgAAEIQAACEIBAYAIIrMBAcQcBCEAAAhCAAAQQWNQABCAAAQhAAAIQCEwAgRUYKO4gAAEIQAACEIAAAosagAAEIAABCEAAAoEJILACA8UdBCAAAQhAAAIQQGBRAxCAAAQgAAEIQCAwAQRWYKC4gwAEIAABCEAAAggsagACEIAABCAAAQgEJoDACgwUdxCAAAQgAAEIQACBRQ1AAAIQgAAEIACBwAQQWIGB4g4CEIAABCAAAQggsKgBCEAAAhCAAAQgEJgAAiswUNxBAAIQgAAEIAABBBY1AAEIQAACEIAABAITQGAFBoo7CEAAAhCAAAQggMCiBiAAAQhAAAIQgEBgAgiswEBxBwEIQAACEIAABBBY1AAEIAABCEAAAhAITACBFRgo7iAAAQhAAAIQgAACixqAAAQgAAEIQAACgQkgsAIDxR0EIAABCEAAAhBAYFEDEIAABCAAAQhAIDABBFZgoLiDAAQgAAEIQAACCCxqAAIQgAAEIAABCAQmgMAKDBR3EIAABCAAAQhAAIFFDUAAAhCAAAQgAIHABBBYgYHiDgIQgAAEIAABCCCwqAEIQAACEIAABCAQmAACKzBQ3EEAAhCAAAQgAAEEFjUAAQhAAAIQgAAEAhNAYAUGijsIQAACEIAABCCAwKIGIAABCEAAAhCAQGACCKzAQLW4O3PmjPnCF75gHn/8cfOJT3xCS1jEAQEIQAACEOgEAQRWC9O8Z88es3nz5t7IfvSjH5n169dnjtQKsauvvtq8+eab5ne/+12mGJPY/PGPfzRjY2O5NH/961+bFStWJJ+nbf3PfAfvvfee+da3vmUee+wxc9NNN5mf/OQnZmRkpGfixvmxj33M/PnPfzajo6OtyaZj/vvf/z5zTB/5yEfOydff//73hPFf//pXk8XE9zk+Pm6+//3vz/LtePqfpWspKxi/vgbF4LdP10FWzJL+d+3aZWwMJ0+e7MvE9W1r6ac//amZN2/erHpsYx215oJgIBBoIAEEVgOT1i/kvC+kPJHl7LO+sF0/EhupwMqzyxNZvr1v43+R9xOQTU3vMALr4MGD5qtf/WpvyGmmaZ/pz0MIrEExuODSdu79tMgpI7D6tfXr3dUYAqupVwtxQ0AnAQSWzrwMFZUTHfYv+d/85jdm48aN5hvf+Ia57bbbkhUg/6/29EpSnsDyBU4/EZYVsPuCc33PmTOntyLlRJH7os2KLy3wsvz0azcURCWNfDGUJz6zVvt++ctfmm9+85vmgQceMOlVqrTASrPLElh+H359Za12uhXHfjFYf/7KpKsDP7Y8wZzXf9b7EmHuxn/s2LFk9RWBpaT4CQMCLSGAwGpJIu0w3BfNpz71KfPkk0+aL33pS7lnsPwvOds2SzxJbPLwZa0K+F+Ev/3tb80nP/nJXsz/+c9/crf5/NUqKzYuuuii5Atx0DZZ1rjyhIt0FSO9KuKLFH8rdffu3Ymw9WNMr9pItm7tFqFEYPm537lzp1m5cqVJM81aFfNjKCKwXnzxRbN06dJZ6ZfEkCew7PvD9p8WWJdffvk5Qt4P1ObhwIEDvT84XPt+NdiiaYKhQAACNRFAYNUEuo5u/C/Q73znO+YPf/hDrsByX/aTk5NmZmYm8wyWxCZrXFkrFL4AtF9kf/rTn8zChQuN5HyXbetisVtgtt3+/fvPWaHpt03pREoZgZW35eRWirIEjBNgP/zhD2edi3Pc8kRW0RUsx8fG8r3vfa8nMHxx5vv88Y9/bH7wgx/MEmFFBM6vfvUrY4V8WrjY/PSLwdn7LKUrR76Q8vtPC6wPfvCDyVm0rDNZWfXqC8P0Km8d1y19QAAC7SSAwGpZXrNERvpLPL3SZX9tmD7kLrEpsnplbf1Votdee80sWrSoJ7AGrdSkxUv6SznvALcTHs7eHpK3h/rT/Q1awXL+//Wvf/VW2tJtfN/+9lzWCkmWP5/noDNYfk59QesElS+43GH2tGg7depUcmbLxVpGYEljcGPMG1+/1bqiAku6IuVisTWCwGrZhMhwIBCRAAIrIvyquk5v7dl+ss4v2S+zz372s+f8ijD9ZZllkxd73upVWYHlt7f/n/4iztvmSYsKN5aiAssfr79lad+Xirc8ZlmioojAyhp7P1Hnxp7O66FDh5JVtqxfGNrY8wSO/5kvaiRbb1mH3SVnsCQrWEUF1uc///lzfllZ1TWKXwhAoP0EEFgtzbG7D9aWLVuS7SK3XfLuu+8m55fS21r+CpZbmelnk4et30Fo/wu36BZh+gs+fcg6bwUqLfjWrl071AqW7T9vizAtsNKrgXm/mHMMBwmsQWewpP6zth39la4Pf/jDQwssaQx5dePHlrdlWHQFS7pF6GrkQx/6EAKrpfMhw4JADAIIrBjUK+rTFxlHjx41X/7yl5MzWG5lwn5R2/f9e2SlQ7Giyn3R5oWZt8LhrzJl/bpv2EPuLg6pePPviRVqBSvrV2nuPTfW8847L/OeYpJfSqZZS89gZa1WZuXUbhNm+cxqX3QFq0gMfo2khdSgXylKBdagQ+42b3Zr1K8TK56twMq7X1xFlyxuIQCBFhNAYLUouf4XqD28/rOf/cw8+uij5utf/3rvjJUTW/3EUxmB1e8cT9b2YRHx0e8LWHoGa/78+b0D4E5I+HHlrZ5kxZm+DUWewEr/CtIewJae+Rp0Nq0fk35nxPrd+LWowCoSg70ZbN4tGdLn5dI3jpUKLPvkAn9FLe/+aW29xUeLpjSGAoFGE0BgNTp95waft1WT96Up+RVflk3Wl2q/81cu0qI3GvVHOGiFQ/Irwn5bffazPIHVz/egLcJ+fZb9FWE/gSpdvUvHV1RgFYnB3c2/35Zi2TNY7tFQ0huNSs6KtWyaYDgQgEANBBBYNUCuu4th7rdU9FE5gwRWv3ND0kflpLkNEljWPn0AXXJ/LyuQ7G0fPve5z/W92aTP1bax2632XmOO3aWXXtr3sUPDPMKo3wqWRND6K4rbt2/PPH+W5lZEYBWNwX88j+QXr3kCu98hd//Zm+l6sP7SK1cIrLpnKPqDQDcIILBammd3yL3Khz3X0UdL08OwIAABCECg5QQQWC1PcJXDS98Ru8q+8A0BCEAAAhBoEgEEVpOypShWVq8UJYNQIAABCEBAHQEElrqUEBAEIAABCEAAAk0ngMBqegaJHwIQgAAEIAABdQQQWOpSQkAQgAAEIAABCDSdAAKr6RkkfghAAAIQgAAE1BFAYKlLCQFBAAIQgAAEINB0AgispmeQ+CEAAQhAAAIQUEcAgaUuJQQEAQhAAAIQgEDTCSCwmp5B4ocABCAAAQhAQB0BBJa6lBAQBCAAAQhAAAJNJ4DAanoGiR8CEIAABCAAAXUEEFjqUkJAEIAABCAAAQg0nQACq+kZJH4IQAACEIAABNQRQGCpSwkBQQACEIAABCDQdAIIrKZnkPghAAEIQAACEFBHAIGVSsnx48fNpk2bzBNPPGEWLlyYfHrmzBmzevVqc+LECbNkyRKzd+9eM3fu3IGf+a5D+FBXPQQEAQhAAAIQgEAmAQSWh+XYsWPm29/+thkZGTE///nPE4F19uxZMzExYVauXGmWL19uDh8+bI4ePWrGx8f7fubTDuGD+oUABCAAAQhAoDkEEFj/l6vp6Wlz8OBBc99995mHH364t4JlV57Wr19vJicnzYIFC4xb4ZqZmTHz5s3L/czaulcIH80pKSKFAAQgAAEIQACBlaqB9Bah/ffu3bvNjh07km1BK5bWrVtntm3bZkZHR3M/W7x4cc9zCB+UKgQgAAEIQAACzSGAwBogsOy24dTUVO/clS+wTp8+nfuZL7BC+JCU1JEjRyRm2EAAAhCAgGICY2NjhaK7akOxuf+VqWL+CwWDcY8AAosVLC4HCEAAAhBoMAEEls7kIbAGCKwQ56dC+NBZPkQFAQhAAAKxCSCwYmcgu38E1gCB5X4BuGzZMrNq1arMXxFmfea7DeFDZ/kQFQQgAAEIxCaAwIqdAQSWKAOh7oPl/9rQ/qKQ+2CJ8GMEAQhAAAIFCSCwCgKryZwVrJpA0w0EIAABCECgCgIIrCqolveJwCrPEA8QgAAEIACBaAQQWNHQ9+0YgaUzL0QFAQhAAAIQEBFAYIkw1W6EwKodOR1CAAIQgAAEwhFAYIVjGdITAiskTXxBAAIQgAAEaiaAwKoZuLA7BJYQFGYQgAAEIAABjQQQWBqzYgwCS2deiAoCEIAABCAgIoDAEmGq3QiBVTtyOvQJFJ0YpPR41paUFHYQgAAEIFAFAQRWFVTxKSaAwBKjwhACEIAABBpEAIHVoGS1MVQnsEKtOIX210bmjAkCEIAABKongMCqnjE99CHgC6Kyq1lWpCGwKDcIQAACENBAAIGlIQsdjgGB1eHkM3QIQAACLSaAwGpxcpswNARWE7JEjBCAAAQgUJQAAqsoMeyDEkBgBcWJMwhAAAIQUEIAgaUkEV0NA4HV1cwzbghAAALtJoDAand+1Y8OgaU+RQQIAQhAAAJDEEBgDQGNJuEIILDCscQTBCAAAQjoIYDA0pOLTkaCwOpk2hk0BCAAgdYTQGC1PsW6B4jA0p0fooMABCAAgeEIILCG40arQAQQWIFA4gYCEIAABFQRQGCpSkf3gkFgdS/njBgCEIBAFwggsLqQZcVjRGApTg6hQQACEIDA0AQQWEOjo2EIAgisEBTxAQEIQAAC2gggsLRlpGPxILA6lnCGCwEIQKAjBBBYHUm01mEisLRmhrggAAEIQKAMAQRWGXq0LU0AgVUaIQ4gAAEIQEAhAQSWwqR0KSQEVpeyzVghAAEIdIcAAqs7uVY5UgSWyrQQFAQgAAEIlCSAwCoJkOblCCCwyvGjNQQgAAEI6CSAwNKZl85EhcDqTKoZKAQgAIFOEUBgdSrd+gaLwNKXEyKCAAQgAIHyBBBY5RnioQQBBFYJeDSFAAQgAAG1BBBYalPTjcAQWN3IM6OEAAQg0DUCCKyuZVzZeBFYyhJCOBCAAAQgEIQAAisIRpwMSwCBNSw52kEAAhCAgGYCCCzN2elAbAisDiSZIUIAAhDoIAEEVgeTrmnICCxN2SAWCEAAAhAIRQCBFYokfoYigMAaChuNIAABCEBAOQEElvIEtT08BFbbM8z4IAABCHSTAAKrm3lXM2oElppUEAgEIAABCAQkgMAKCBNXxQkgsIozowUEIAABCOgngMDSn6NWR4jAanV6GRwEIACBzhJAYHU29ToGjsDSkQeigAAEIACBsAQQWGF54q0gAQRWQWCYQwACEIBAIwggsBqRpvYGicBqb24ZGQQgAIEuE0BgdTn7CsaOwFKQBEKAAAQgAIHgBBBYwZHisAgBBFYRWthCAAIQgEBTCCCwmpKplsaJwGppYhkWBCAAgY4TQGANKIDDhw+bPXv2nGO1detWs3z5cpP+fGRkxDz11FNmwYIFs9qcOXPGrF692pw4ccIsWbLE7N2718ydOzex6fdZ2+sTgdX2DDM+CEAAAt0kgMAqmPdjx46ZqampnkCanp42S5cuTcRW3uvs2bNmYmLCrFy5sifKjh49asbHx02/zwqG1khzBFYj00bQEIAABCAwgAACq0CJ2JWmdevWmW3btpnFixcn4mjLli3Je/bfeS/bbv369WZycjJZ2Tp+/LjZtGmTmZmZMfPmzcv9LL0KViDUxpgisBqTKgKFAAQgAIECBBBYBWDZ7UC38mSb+Vt7zo3bOvTdWkG1e/dus2PHjmRb0Bdqo6OjuZ/1E20FwlZtisBSnR6CgwAEIACBIQkgsITg0qtXtpkVThs3bjS7du3qu6KV3lb0fZ0+fXrWlmNWP8IQzZEjR6Smauw2TL8fyitTY8aJrWGD831M3T6sF9pBAAIQiEtgbGwsbgD0HoQAAkuIMS2S8pplncliBSsfMitYwgLEDAIQgAAEGkUAgSVMlxVOixYtMqtWrerbIktgcQYLgSUsM8wgAAEIQKAlBBBYgkTmHWZPr2pZO3sA/q677pp1mwb3S8Fly5YlAs0/y9XvM0FojTdhBavxKWQAEIAABCCQQQCBJSiLfuei/PtgzZkzx+zbty85j+X/UtD+GpD7YGWDRmAJChATCEAAAhBoHAEEVuNS1q6AEVjtyiejgQAEIACB9wkgsKiEqAQQWFHx0zkEIAABCFREAIFVEVjcygggsGScsIIABCAAgWYRQGA1K1+tixaB1bqUMiAIQAACEGCLkBqITQCBFTsD9A8BCEAAAlUQYAWrCqr4FBNAYIlRYQgBCEAAAg0igMBqULLaGCoCq41ZZUwQgAAEIIDAogaiEkBgRcVP5xCAAAQgUBEBBFZFYHErI4DAknHCCgIhCZR9sHpeLPaB67wgAIH3CSCwqISoBBBYUfHTeUcJILA6mniGXSsBBFatuOksTQCBRU1AoH4C/nUXovfQ/kLEhA8IxCaAwIqdgY73j8DqeAEw/CgEuO6iYKfTjhFAYHUs4dqGy0SvLSPE0wUCXHddyDJjjE0AgRU7Ax3vn4m+4wXA8KMQ4LqLgp1OO0YAgdWxhGsbLhO9towQTxcIcN11IcuMMTYBBFbsDHS8fyb6jhcAw49CgOsuCnY67RgBBFbHEq5tuEz02jJCPF0gwHXXhSwzxtgEEFixM9Dx/pnoO14AgYfP/Z1kQLnuZJywgkAZAgisMvRoW5oAE31phDjwCCCwZOXAdSfjhBUEyhBAYJWhR9vSBJjoSyPEQYbACvXIlrbeQJPrjssGAtUTQGBVz5ge+hBgoqc8QhKgnmQ04STjhBUEyhBAYJWhR9vSBJjoSyPEQc4KVtntQrsKxgrW4PJqM6fBo8cCAvkEEFhUR1QCCKyo+FvXOfUkSym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SgcaJ3MYUcp/X1ytRYaJf4SxHQWE8akwQnjVkhprYRQGC1LaMNG4/GiR6B1bAiYgWrcMI0XneFB0EDCCgngMBSnqC2h6dxovdjCsE/tL8QMbXVh8Z60sgaThqzQkxtI4DAaltGGzYejRO9xpgaltZo4ZI7GXo4yThhBYEyBBBYZejRtjQBjRO9xphKg+6IA3InSzScZJywgkAZAgisMvRoW5qAxoleY0ylQXfEAbmTJRpOMk5YQaAMAQSWgN7hw4fNnj17epYjIyPmqaeeMgsWLDBnzpwxq1evNidOnDBLliwxe/fuNXPnzj3Haz87qQ9BqI0z0TjRa4ypcYmNFDC5k4GHk4wTVhAoQwCBJaA3PT1tli5dapYvXz7L+uzZs2ZiYsKsXLky+cwKsaNHj5rx8XGxndSHIMxGmmic6DXG1MjkRgia3Mmgw0nGCSsIlCGAwBpAzwqgLVu2mHXr1pnFixfPsrYrT+vXrzeTk5PJatbx48fNpk2bzMzMTPJv9+pnN2/ePJGPMknW3FbjRK8xJs051BQbuZNlA04yTlhBoAwBBNYAev72nTPdunVrsmJlBdXu3bvNjh07km1Ba2uF2LZt22aJsX52o6OjIh9lkqy5rcaJXmNMmnOoKTZyJ8sGnGScsIJAGQIIrAH0rDjauHGj2bVrVyKa/BWt06dPm6mpqd65qzyBdezYsVw7qQ9Jko8cOSIxU2WzYfr9cOxdzt2kP2yAvo+p24f1YozGmIYfTbdakjtZvuEk4xTLamyMpz7EYh+yXwTWEDTdmazLLrtMtPrEClY+ZI1/SWuMaYgyrbxJWUGcF2CZRwqRO1na4STjhBUEyhBAYA1BzwmsT3/606LzU5zBQmC5Vbohyk1tEwSW2tQMDAyBNRARBhAoTQCBNQBhenvPbhHaM1Z33XWXmT9/fvIrwmXLlplVq1YN/BVhlp37FeEgH6UzrdSBxoleY0wa0+dzChFfCH/kTpYJOMk4YQWBMgQQWAJ6/n2w5syZY/bt29c7xJ53D6v0Lwq5D1Y2aI0TvcaYBGVau4lGThpjqj0xgg7hJICECQRKEkBglQRI83IENE70GmMqR7ma1ho5aYypGvrlvMKpHD9aQ0BCAIEloYRNZQQ0TvQaY6osASUca+SkMaYSiCtrCqfK0OIYAj0CCCyKISoBjRO9xpiiJimnc42cNMZE7jQSICYIVE8AgVU9Y3roQ0DjF6LGmDQWkUZOGmMidxoJEBMEqieAwKqeMT0gsBICZe7vpLGINIoZjTGRO40EiAkC1RNAYFXPmB4QWAisAVeBfxf+MkIUgSWbbuAk44QVBMoQQGCVoUfb0gQ0TvQaYyoNugIHGjlpjKkC9KVdwqk0QhxAYCABBNZARBhUSUDjRK8xpipzMKxvjZw0xjQs3yrbwalKuviGwPsEEFhUQlQCGid6jTFFTVJO5xo5aYyJ3GkkIIvJ1ZPMWm5VZhtc3guWsQkgsGJnoOP9a/xC1BiTxjLRyEljTOROIwFZTAgsGSessgkgsKiMqAQ0fiFqjClqkljB4hegfQow1A8UtNd4iPj8uSWEP3zoJoDA0p2f1kenUcxojEljIWjkpDEmcqeRgCwm6knGCStWsKgBhQQ0TmAaY1KYOqORk8aYyJ1GArKYqC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mBRXT0JzsdkrU2Ni27QhNS5DBycZJ6wQWNSAQgIaJzCNMSlMHQJLmBQElhCUQjPmAoVJaVBIHzj7v68GxUuoLSOgcQLTGJPGtGvkpD2mEHn0xzisP42chh1Lle3gVCXd9vtGYLU/x70R8pe0LNlMqs3lpDF3xCSrJ41WGnOnkRMxsUXY+RpAYMlKgEm1uZw05o6YZPWk0Upj7jRyIiYEVudrIMTWgg8xhD+NE5jGmDQWr0ZOxCSrFI2cZJHXawWnenm3rTe2CNuW0T7j0ThZEFNzC5DcyXIHJxknjVYac6eREzGxgtX5GtA4WRBTc8uS3MlyBycZJ41WGnOnkRMxIbA6XwMaJwtiam5ZkjtZ7uAk46TRSmPuNHIiJgRW52tA42RBTM0tS3Inyx2cZJw0WmnMnUZOxITA6nwNaJwsiKm5ZUnuZLmDk4yTRiuNudPIiZgQWJ2vAY2TBTE1tyzJnSx3cJJx0milMXcaORETAqvzNaBxsiCm5pYluZPlDk4yThqtNOZOIydiQmB1vgY0ThbEJCtLx0lmLbdq2wODqSdZ7jVykkVerxWc6uXdtt64D1bbMtpnPBonC2KSFSACqxgnKxzLMvN9IETz+YfiJMtwvVYa56d6CdBbGQIIrDL0GtZW42RBTLIi8jnJWvS3CuGP3MkyAScZJ41WGnOnkRMxsUXY+RrQOFkQk6ws4QQnSyDUapHGepJluF4rONXLu229sYLVtoyyRZgQYEun+i0djV8+xCSb0DRykkVerxWc6uXdtt4QWG3LKAILgTWgptu8CqLxC5GYmjvJasxdc2l2L3IEVodyrnGyICZZAcIJTmwRymogpJXG6y7k+PBVLQEEVrV8VXnXOFkQk6xE4AQnBJasBkJaabzuQo4PX9USQGBVy1eVd42TBTHJSgROcEJgyWogpJXG6y7k+PBVLQEEVrV8VXnXOFkQk6xE4AQnBJasBkJaabzuQo4PX9USQGAJ+B4/ftxs2LDBvHtiynwAABkbSURBVPvuu4n11q1bzfLly5P/P3z4sNmzZ0/Py8jIiHnqqafMggULZnk+c+aMWb16tTlx4oRZsmSJ2bt3r5k7d25i0+8zQXhiE42TBTHJ0gcnOCGwZDUQ0krjdRdyfPiqlgACawBfK37WrVtntm3bZhYvXmys2Nq4caPZtWtX8u/p6WmzdOnSnuDKcnf27FkzMTFhVq5cmdhZUXb06FEzPj5u+n0WOvUaJwtikmUZTnBCYMlqIKSVxusu5PjwVS0BBNYAvseOHTOHDh1KxJB7OVH1mc98xmzZsiURYFZs5b2sSFu/fr2ZnJxMVrasSNu0aZOZmZkx8+bNy/0svQpWthQ0ThbEJMsqnOCEwJLVQEgrjdddyPHhq1oCCKyCfP0VrY9+9KO9bT/nxt8+dO9ZQbV7926zY8eOZFvQ9zE6Opr7WT/RVjDsxFzjZEFMskzCCU4ILFkNhLTSeN2FHB++qiWAwCrA123nLVu2zKxateqc7UL7edaKll0Fm5qa6p278gXW6dOncz8rKrCOHDnSdzQbpt//OPSDcKduLwAxZUpMMnZwglP62m3bdSfLcL1Wsa67sbGxegdKb5UQQGAJsbqD6DfccEMirvJeWWeyWMHKh6zxL0Rikl0UcIJTyFU1Gc16rTTWeL0E6K0MAQSWgJ77FeFdd93V9zC7dZUlsDiDhcByX0SCcss00TjRE5Msm3CScdJopTF3GjkRUzYBBNaAyugnrtJbf3aL0P7a0Aox/4B6emsx61eEbtvR/yx00WqcLIhJlmU4wSnkapHGepJluF4rONXLu229IbAGZDR9nytn7g6z+5/PmTPH7Nu3r3c7B/dLQSu2uA9WNmiNExgxyaY5OMEppOiT0azXSmON10uA3soQQGCVodewthonC2KSFRGc4BRSzGisJ1mG67WCU72829YbAqttGe0zHo2TBTHJChB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SntgssV+OyTMutXpkakxunLDVed0MPhoa1E0Bg1Y48XocaJwtiktUDnOCEwJLVQNoKgTUcN1qVJ4DAKs+wMR74kpalCk5w6oqYseKj7MqR7yOUmJFVYH8r/zoe1p/GuWDYsdCufgIIrPqZR+tR42RBTLJygBOcEH2yGmg7JzkFLGMTQGDFzkCN/fMlLYMNJzi1/UuaGm9ujcsix0oDAQSWhizUFAOTqgw0nOCEwJLVAJzq5yTvEcvYBBBYsTNQY/8IBxlsOMEJ4SCrATjVz0neI5axCSCwYmegxv4RDjLYcIITwkFWA3Cqn5O8RyxjE0Bgxc5Ajf0jHGSw4QQnhIOsBuBUPyd5j1jGJoDAip2BGvtHOMhgwwlOCAdZDcCpfk7yHrGMTQCBFTsDNfaPcJDBhhOcEA6yGoBT/ZzkPWIZmwACK3YGauwf4SCDDSc4IRxkNQCn+jnJe8QyNgEEVuwM1Ng/wkEGG05wQjjIagBO9XOS94hlbAIIrNgZqLF/hIMMNpzghHCQ1QCc6uck7xHL2AQQWLEzUGP/CAcZbDjBCeEgqwE41c9J3iOWsQkgsGJnoMb+EQ4y2HCCE8JBVgNwqp+TvEcsYxNAYMXOQI39IxxksOEEJ4SDrAbgVD8neY9YxiaAwIqdgRr7RzjIYMMJTggHWQ3AqX5O8h6xjE0AgRU7AzX2j3CQwYYTnBAOshqAU/2c5D1iGZsAAit2BmrsH+Eggw0nOCEcZDUAp/o5yXvEMjYBBFbsDNTYP8JBBhtOcEI4yGoATvVzkveIZWwCCKzYGaixf4SDDDac4IRwkNUAnOrnJO8Ry9gEEFixM1Bj/wgHGWw4wQnhIKsBONXPSd4jlrEJILBiZ6DG/hEOMthwghPCQVYDcKqfk7xHLGMTQGDFzkCN/SMcZLDhBCeEg6wG4FQ/J3mPWMYmgMCKnYEa+0c4yGDDCU4IB1kNwKl+TvIesYxNAIEVOwM19o9wkMGGE5wQDrIagFP9nOQ9YhmbAAIrdgZq7B/hIIMNJzghHGQ1AKf6Ocl7xDI2AQRW7AzU2D/CQQYbTnBCOMhqAE71c5L3iGVsAgis2BmosX+Egww2nOCEcJDVAJzq5yTvEcvYBBBYsTNQY/8IBxlsOMEJ4SCrATjVz0neI5axCSCwYmegxv4RDjLYcIITwkFWA3Cqn5O8RyxjE0BglczAmTNnzOrVq82JEyfMkiVLzN69e83cuXPP8drPTuqjZKgG4SAjCCc4IRxkNQCn+jnJe8QyNgEEVokMnD171kxMTJiVK1ea5cuXm8OHD5ujR4+a8fHxWV772Ul9lAiz19QXDlr8EZMsE3CCkyMQohZC+PAzEsJfCB9diEl2JWClgQACq0QW7MrT+vXrzeTkpFmwYIE5fvy42bRpk5mZmUn+7V797ObNmyfyUSLMcwRWCF++j1emxoZ26SbVoR3kNCQmGVE4wUlGQGZFPVXPSdYDVhoIILBKZMEKqt27d5sdO3Yk24JWSK1bt85s27bNLF68uOe5n93o6KjIR4kwEVgF4SH6ZMDgBKc0AQSWrCbKcJL1gJUGAgisElk4duyYmZqa6p27yhNY/exOnz4t8iEJ86qrrpKYYQMBCEAAAooJvPLKK4qjIzQpAQSWlFSGXdNWsEoMlaYQgAAEIAABCBQggMAqACtt2rQzWCWGSlMIQAACEIAABAoQQGAVgJU2db8AXLZsmVm1atXAXxFm2Ul9lAiTphCAAAQgAAEI1EwAgVUSeN49rNK/KNRwH6ySQ6U5BCAAAQhAAAJCAggsISjMIAABCEAAAhCAgJQAAktKCjsIQAACEIAABCAgJIDAEoJqk9l7771nNm/ebJ599tlzhnXNNdeY6enp3uN+/vnPf5pbbrnFPPfcc2bhwoWVYti3b5+54oorjI3Bvl577TXzla98xTz55JOz3jt48GByB/177rnHbNiwwVx22WWVxaUxJkn+3n777YTdW2+9lbDxGVYBSyMnYpJlGk7N5SSLHKtYBBBYscgr6dcJqOeff37W3ed9gXPhhReal156qXKBdejQIXPy5EmzZs2ahI799+uvv24uueSSWe9Zm1tvvbUWgaUxJr90svL33//+11x//fXmkUceScSntbnxxhuTJwxUJUY1ciIm2SQDp+ZykkWOVSwCCKxY5JX0myew7F+19hFAjz76qNmyZUstK1g2lu3bt5uHH37YnH/++YmAskLhwIEDs96zq1b2TvluBcv+v12Rs8LLX30LgVhjTIMEll35s6t8Nm/ulV6lCMEmHQe5G0xVYz0R0+C8WQuNnGSRYxWLAAIrFnkl/fZbwXKTSl1bhHblxW5rWUE1MjJi7r777uQxRFYo3H///cl77vMLLrigJ7BeeOEFs2jRot4qV0i0GmMaJLDS40+vaIXk43xp5ERMskzDqbmcZJFjFYsAAisWeSX9ahJY9myRW5Wyz2jcv3+/GR8fN2715fLLL++952ztGaMVK1ZUIq5sijTGVERgufNaV155ZWWMtHLSmDtikk18cJJxwko3AQSW7vxUHp0mgWUHa8+D2NWoU6dOJf+1B97tlterr75qLrroot4ZLScc7KF4+6zHnTt39g7mh4amMSY3xn75sysT1113nVm7dm2l4srFopETMcmuBjg1l5MscqxiEEBgxaCuqE9tAsudH7r44ovNtdde2zukbVezrOBy7/l/4b7xxhuzDseHxqsxpkECy+bVbqc++OCDvV9ghuaS9qeREzHJsg6n5nKSRY5VDAIIrBjUFfWpTWDZVZc777zT2P/aw+5z587tbdPZVa2HHnoo+bWjL7D8A+9V/EpOY0z9BFYMcWXj0ciJmGSTDZyay0kWOVYxCCCwYlBX1Kc2geW2/uytIdK/grP3dnLv+QLL3YrAHsbPut1EWdwaY+onsOx2zx133HHOsKu+F5ZGTsQkq344NZeTLHKsYhBAYMWgTp8QgAAEIAABCLSaAAKr1ellcBCAAAQgAAEIxCCAwIpBnT4hAAEIQAACEGg1AQRWq9PL4CAAAQhAAAIQiEEAgRWDOn1CAAIQgAAEINBqAgisVqeXwUEAAhCAAAQgEIMAAisGdfqEAAQgAAEIQKDVBBBYrU5v/uDc8/3so2jsy97J2d75279Xkru788TERO8ZgVXcyHNQCtyNM+1zB+39sV5++eXkZqMxXu6+Yc8995xZuHBhEoJ7JM2bb76Z3DV9enq6ssf22P6alDtXVzbu2Llz9eLu+XTDDTfUdpf7QbWavneZBlaO07PPPmvmz59vnnnmmeTJCrFese7vNmi8muanQbHyeb0EEFj18lbTm52sTp482XtGnf3366+/bi655JJZ71mbW2+9NZrAcuLl/vvvT74MbZxPP/105SImK1FOLNgvv5deeikRWOkvaxvfkSNHZt0kNXTSm5K79E1s62AjYe2+qKu+8aokFmeTFs1F2lZl68dka98+RaHqPx6KjEVDTJrmpyLssK2HAAKrHs7qerFfftu3b08eR3P++ecnAur66683Bw4cmPXehg0bjP8oGvv/mzdvTsRZHZOtH6d9bI6d0GycjzzySK1/Tdsvm8nJSfPoo48m4smtYNl47Mqf5WZX1QbdGT9EITQld+mx1sFmEF8bw9atW815551nbr75ZhUrWOmnEgwaQx2fp+u6jj6L9BFrHsiqaTePxpyfirDDtj4CCKz6WKvqyZ9AR0ZGzN1332127NiRiAe7WmTfc8Lhggsu6K1gvfDCC8lDl9esWVPLeLQILDfY9BZhjPiakrt0gcRewXJC5vbbb0/EspYtQn+L2TGLvbrm6vrSSy9N/qjQsEXo11PsWvLnAwRWLV8FjewEgdXItJUP2v+reXR01Ozfv9+Mj4/3zvdcfvnlvfecrT0DtWLFitrElR1l1hK8jTPWeZC0wEpvU9Txl3VTcud/CVmx/s4770TLm43Fba3aLW+7CqtFYNmauvHGG83MzEyyKqthRSv9wPD0HxLlZ6DhPdRxjUmj0zY/SePGrh4CCKx6OKvsxX7h2NWoU6dOJf+1Z5ysYHj11VfNRRdd1Duj5c4ZXXHFFebYsWNm586dlR7izlqGt1/QVuDZ1TUbg926jHHgVsMKlhMLTcidn8uYX4zpbVVNAitrcoh9JivGyqx0ktRw9sqP1T/kHnt+kjLErh4CCKx6OKvsxf1K8OKLLzbXXnttIljsZGFXs+yXt3vP/4v6jTfemHU4vu6BxT4bkhZYMc5gWeZNzJ2NO5ZwyPsFmj2PVdd2d5FrJRYnF6Ota3tswP0xFVMcp7lZNnUeUyiSt9jzU5FYsa2eAAKresZqe7CTwZ133plsw9nD7vaQphNTdlXL/mrIHtz2BZZ/4L2OFaT0xB777EVaYLnVvSuvvDL5oq4rvibkLsb2qeRi03abhjQnG9+9996brNbGuh1JWgxr2SLUsH3ab1W2rutfUufYxCeAwIqfg2gRuC8ae9sBe7jdvexfiG+//XbvvfSkVvevwfx7KdVxn6l+CdFwHywbX1Ny568caTkorU1g2Xxq5OQfvtdwXy7LSdNKmpsnNM1P0b5M6DiTAAKLwoAABCAAAQhAAAKBCSCwAgPFHQQgAAEIQAACEEBgUQMQgAAEIAABCEAgMAEEVmCguIMABCAAAQhAAAIILGoAAhCAAAQgAAEIBCaAwAoMFHcQgAAEIAABCEAAgUUNQAACEIAABCAAgcAEEFiBgTbdnf/YBy33vmk607ri93Nn+4z9wOC6xk0/EIAABDQSQGBpzEqkmLLumv7000+b6enpWp89GGn4je42nbv0A4QbPTiChwAEINBAAgisBiatqpCzHvBqH7J84MCBqI/sqGq8bfLrnk2YviO/fUC3vfs9LwhAAAIQqJcAAqte3qp7YwVLdXoKBafxkSKFBoAxBCAAgYYTQGA1PIGhw/efPxb7uX+hx9YVf+kHUHdl3IwTAhCAgCYCCCxN2YgcS/rcjt12WrdunXn55ZfZIoycG2n3TiCvXbvWrFmzRtoMOwhAAAIQCEwAgRUYaJPdWUH10EMP9Q61s83UrGy6XxE++OCDnLtqVuqIFgIQaCEBBFYLkzrskFjBGpZc/HaIq/g5IAIIQAACPgEEFvUwi4BdxbK/HLSv+fPnm2eeecZcdtllUFJO4NChQ+aOO+44J0ruhaU8cYQHAQi0lgACq7WpZWAQgAAEIAABCMQigMCKRZ5+IQABCEAAAhBoLQEEVmtTy8AgAAEIQAACEIhFAIEVizz9QgACEIAABCDQWgIIrNamloFBAAIQgAAEIBCLAAIrFnn6hQAEIAABCECgtQQQWK1NLQODAAQgAAEIQCAWAQRWLPL0CwEIQAACEIBAawkgsFqbWgYGgf8nYB8Afc8995gNGzbMunFs3vuD2A3bbpBf97n1f++995r777+/73MwQ8ZR1Jcf4wUXXNDju3jx4l7s/vvcsFeafewg0A4CCKx25JFRQKAvAftcSXuH/gMHDswSLHnvx8aZfi5mXjz/+Mc/zHe/+13z8MMPm7lz59Yadl6M/vtvv/222b59e5T4aoVBZxCAwDkEEFgUBQQ6QMA+qzDriz79vv/InWuuuab34G8rGn7xi1+Yd955x5w8edI88MADZufOnYlw+Mtf/tJ7vJJD6T+iJ8+nFXd33323ufnmm83Xvva13qOZRkdHE39vvfWWue2228yWLVvMvn37zN69exP36bgOHjyY2KRfWW3OP//8WSt5dly33HJL8kgo269jdN5555nrrrvOvPnmm4nb9COH3LMfXYy333570nZ8fNzcdNNNvdjtOPz4fBZubB0oP4YIgU4SQGB1Mu0MumsErJDIEiL++/bL/+mnn+6JKitQFi1aZNasWWPsZ1Y8uGdT2navvvpq8pn/Sq/q9PPpnnvphIa1teLN+rR9X3HFFYmYsu8fOXKkJ6LScbk2fhz92rgx33fffYmIstuQth9/TH4fVkxZEfb888/PWv3zY0y39WN38fksrNDbvHmzueGGG5K+eUEAAu0jgMBqX04ZEQTOIZD3MGi3OrN8+XJz/fXXm0ceeaR3RssXS9PT0z2xZdv44sJ1ll4NsytU/Xy+8MILs4STE0UTExOZ58VcP774yYojK/1+G3fWyq4+rVixoicS04LJrj5t3br1HBFp/afPa7m2V1999azY3ft5fPNW3yhhCECg+QQQWM3PISOAQF8CVgxkrZb4IuH06dPmoYce6q1eWYdOYD322GPGrva4A/JZh8GztiCzzij57z3++OPm2muv7Qk6X4z458X8rT43ULtllxYzPoS8Nm61KL2ylnfA3fqZnJzsrdy5Pvyza/5B9o9//OO9s27++5avHVP6xTYhFy8E2ksAgdXe3DIyCCQEJAfc//a3v50jsNyqzxe/+MVZ57fS/vK20LIElvNpt9x8EeWvdvlnoez5Ll/45dn5B9zT/aZX0tz5KXuezG15+mN68cUXz1lZS29D+oLSntdyY/n3v//dY+UfcE+Pg9KEAATaTwCB1f4cM8KOE+h3wH3//v3J2Sprc+ONN5qZmZlkRcmKlHXr1pmXX37ZWPHlb2X5/qyIyDqfZJH38+kLESuOfJ9WjLj+0mLJCrQnnngiMy6X5n5tRkZGeueuTp061Tvzle7fjX3BggXJdqg7i+b34WLsF7uzSYs8/3A9t2/o+AXK8FtLAIHV2tQyMAi8TyDvgLt/qNzZuW2sCy+8MBExVmBk2bkD7llbcf65JXeQ3fr3faZj8v+dPvzu92GFj11hsgfO7X+zDrjbvrLaPPfcc8lK09q1a5NzVb7osVt4/qF9v33WNp4fo/Xp2vrvj42NzYovjwV1CgEItJMAAqudeWVUEIAABCAAAQhEJIDAigifriEAAQhAAAIQaCcBBFY788qoIAABCEAAAhCISACBFRE+XUMAAhCAAAQg0E4CCKx25pVRQQACEIAABCAQkQACKyJ8uoYABCAAAQhAoJ0EEFjtzCujggAEIAABCEAgIoH/AbkF3RyXNIBAAAAAAElFTkSuQmCC"/>
          <p:cNvSpPr>
            <a:spLocks noChangeAspect="1" noChangeArrowheads="1"/>
          </p:cNvSpPr>
          <p:nvPr/>
        </p:nvSpPr>
        <p:spPr bwMode="auto">
          <a:xfrm>
            <a:off x="2289175" y="1989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9" name="AutoShape 32" descr="data:image/png;base64,iVBORw0KGgoAAAANSUhEUgAAAlgAAAFzCAYAAADi5Xe0AAAgAElEQVR4Xu2dbawdVdXHt9D20l5bJBETvmgsEGtaYsglMbEEX2rAfsCgCVigpU2qNNY0oClwQ7i0tForfSFgyuVeRG410YaIBVKSYpSI4YuRmoIVMTHhky8NNI0NNH6o9Hn28Ozz7DudOWfNmT2z18z8zhfoOWuvvfZvrdnnf/feZ+YDZ//3ZXhBAAIQgAAEIAABCAQj8AEEVjCWOIIABCAAAQhAAAIJAQQWhQABCEAAAhCAAAQCE0BgBQaKOwhAAAIQgAAEIIDAogYgAAEIQAACEIBAYAIIrMBAcQcBCEAAAhCAAAQQWNQABCAAAQhAAAIQCEwAgRUYKO4gAAEIQAACEIAAAosagAAEIAABCEAAAoEJILACA8UdBCAAAQhAAAIQQGBRAxCAAAQgAAEIQCAwAQRWYKC4gwAEIAABCEAAAggsagACEIAABCAAAQgEJoDACgwUdxCAAAQgAAEIQACBRQ1AAAIQgAAEIACBwAQQWIGB4g4CEIAABCAAAQggsKgBCEAAAhCAAAQgEJgAAiswUNxBAAIQgAAEIAABBBY1AAEIQAACEIAABAITQGAFBoo7CEAAAhCAAAQggMCiBiAAAQhAAAIQgEBgAgiswEBxBwEIQAACEIAABBBY1AAEIAABCEAAAhAITACBFRgo7iAAAQhAAAIQgAACixqAAAQgAAEIQAACgQkgsAIDxR0EIAABCEAAAhBAYFEDEIAABCAAAQhAIDABBFZgoLiDAAQgAAEIQAACCCxqAAIQgAAEIAABCAQmgMAKDBR3EIAABCAAAQhAAIFFDUAAAhCAAAQgAIHABBBYgYHiDgIQgAAEIAABCCCwqAEIQAACEIAABCAQmAACKzBQ3EEAAhCAAAQgAAEEFjUAAQhAAAIQgAAEAhNAYAUGijsIQAACEIAABCCAwKIGIAABCEAAAhCAQGACCKzAQLW4O3PmjPnCF75gHn/8cfOJT3xCS1jEAQEIQAACEOgEAQRWC9O8Z88es3nz5t7IfvSjH5n169dnjtQKsauvvtq8+eab5ne/+12mGJPY/PGPfzRjY2O5NH/961+bFStWJJ+nbf3PfAfvvfee+da3vmUee+wxc9NNN5mf/OQnZmRkpGfixvmxj33M/PnPfzajo6OtyaZj/vvf/z5zTB/5yEfOydff//73hPFf//pXk8XE9zk+Pm6+//3vz/LtePqfpWspKxi/vgbF4LdP10FWzJL+d+3aZWwMJ0+e7MvE9W1r6ac//amZN2/erHpsYx215oJgIBBoIAEEVgOT1i/kvC+kPJHl7LO+sF0/EhupwMqzyxNZvr1v43+R9xOQTU3vMALr4MGD5qtf/WpvyGmmaZ/pz0MIrEExuODSdu79tMgpI7D6tfXr3dUYAqupVwtxQ0AnAQSWzrwMFZUTHfYv+d/85jdm48aN5hvf+Ia57bbbkhUg/6/29EpSnsDyBU4/EZYVsPuCc33PmTOntyLlRJH7os2KLy3wsvz0azcURCWNfDGUJz6zVvt++ctfmm9+85vmgQceMOlVqrTASrPLElh+H359Za12uhXHfjFYf/7KpKsDP7Y8wZzXf9b7EmHuxn/s2LFk9RWBpaT4CQMCLSGAwGpJIu0w3BfNpz71KfPkk0+aL33pS7lnsPwvOds2SzxJbPLwZa0K+F+Ev/3tb80nP/nJXsz/+c9/crf5/NUqKzYuuuii5Atx0DZZ1rjyhIt0FSO9KuKLFH8rdffu3Ymw9WNMr9pItm7tFqFEYPm537lzp1m5cqVJM81aFfNjKCKwXnzxRbN06dJZ6ZfEkCew7PvD9p8WWJdffvk5Qt4P1ObhwIEDvT84XPt+NdiiaYKhQAACNRFAYNUEuo5u/C/Q73znO+YPf/hDrsByX/aTk5NmZmYm8wyWxCZrXFkrFL4AtF9kf/rTn8zChQuN5HyXbetisVtgtt3+/fvPWaHpt03pREoZgZW35eRWirIEjBNgP/zhD2edi3Pc8kRW0RUsx8fG8r3vfa8nMHxx5vv88Y9/bH7wgx/MEmFFBM6vfvUrY4V8WrjY/PSLwdn7LKUrR76Q8vtPC6wPfvCDyVm0rDNZWfXqC8P0Km8d1y19QAAC7SSAwGpZXrNERvpLPL3SZX9tmD7kLrEpsnplbf1Votdee80sWrSoJ7AGrdSkxUv6SznvALcTHs7eHpK3h/rT/Q1awXL+//Wvf/VW2tJtfN/+9lzWCkmWP5/noDNYfk59QesElS+43GH2tGg7depUcmbLxVpGYEljcGPMG1+/1bqiAku6IuVisTWCwGrZhMhwIBCRAAIrIvyquk5v7dl+ss4v2S+zz372s+f8ijD9ZZllkxd73upVWYHlt7f/n/4iztvmSYsKN5aiAssfr79lad+Xirc8ZlmioojAyhp7P1Hnxp7O66FDh5JVtqxfGNrY8wSO/5kvaiRbb1mH3SVnsCQrWEUF1uc///lzfllZ1TWKXwhAoP0EEFgtzbG7D9aWLVuS7SK3XfLuu+8m55fS21r+CpZbmelnk4et30Fo/wu36BZh+gs+fcg6bwUqLfjWrl071AqW7T9vizAtsNKrgXm/mHMMBwmsQWewpP6zth39la4Pf/jDQwssaQx5dePHlrdlWHQFS7pF6GrkQx/6EAKrpfMhw4JADAIIrBjUK+rTFxlHjx41X/7yl5MzWG5lwn5R2/f9e2SlQ7Giyn3R5oWZt8LhrzJl/bpv2EPuLg6pePPviRVqBSvrV2nuPTfW8847L/OeYpJfSqZZS89gZa1WZuXUbhNm+cxqX3QFq0gMfo2khdSgXylKBdagQ+42b3Zr1K8TK56twMq7X1xFlyxuIQCBFhNAYLUouf4XqD28/rOf/cw8+uij5utf/3rvjJUTW/3EUxmB1e8cT9b2YRHx0e8LWHoGa/78+b0D4E5I+HHlrZ5kxZm+DUWewEr/CtIewJae+Rp0Nq0fk35nxPrd+LWowCoSg70ZbN4tGdLn5dI3jpUKLPvkAn9FLe/+aW29xUeLpjSGAoFGE0BgNTp95waft1WT96Up+RVflk3Wl2q/81cu0qI3GvVHOGiFQ/Irwn5bffazPIHVz/egLcJ+fZb9FWE/gSpdvUvHV1RgFYnB3c2/35Zi2TNY7tFQ0huNSs6KtWyaYDgQgEANBBBYNUCuu4th7rdU9FE5gwRWv3ND0kflpLkNEljWPn0AXXJ/LyuQ7G0fPve5z/W92aTP1bax2632XmOO3aWXXtr3sUPDPMKo3wqWRND6K4rbt2/PPH+W5lZEYBWNwX88j+QXr3kCu98hd//Zm+l6sP7SK1cIrLpnKPqDQDcIILBammd3yL3Khz3X0UdL08OwIAABCECg5QQQWC1PcJXDS98Ru8q+8A0BCEAAAhBoEgEEVpOypShWVq8UJYNQIAABCEBAHQEElrqUEBAEIAABCEAAAk0ngMBqegaJHwIQgAAEIAABdQQQWOpSQkAQgAAEIAABCDSdAAKr6RkkfghAAAIQgAAE1BFAYKlLCQFBAAIQgAAEINB0AgispmeQ+CEAAQhAAAIQUEcAgaUuJQQEAQhAAAIQgEDTCSCwmp5B4ocABCAAAQhAQB0BBJa6lBAQBCAAAQhAAAJNJ4DAanoGiR8CEIAABCAAAXUEEFjqUkJAEIAABCAAAQg0nQACq+kZJH4IQAACEIAABNQRQGCpSwkBQQACEIAABCDQdAIIrKZnkPghAAEIQAACEFBHAIGVSsnx48fNpk2bzBNPPGEWLlyYfHrmzBmzevVqc+LECbNkyRKzd+9eM3fu3IGf+a5D+FBXPQQEAQhAAAIQgEAmAQSWh+XYsWPm29/+thkZGTE///nPE4F19uxZMzExYVauXGmWL19uDh8+bI4ePWrGx8f7fubTDuGD+oUABCAAAQhAoDkEEFj/l6vp6Wlz8OBBc99995mHH364t4JlV57Wr19vJicnzYIFC4xb4ZqZmTHz5s3L/czaulcIH80pKSKFAAQgAAEIQACBlaqB9Bah/ffu3bvNjh07km1BK5bWrVtntm3bZkZHR3M/W7x4cc9zCB+UKgQgAAEIQAACzSGAwBogsOy24dTUVO/clS+wTp8+nfuZL7BC+JCU1JEjRyRm2EAAAhCAgGICY2NjhaK7akOxuf+VqWL+CwWDcY8AAosVLC4HCEAAAhBoMAEEls7kIbAGCKwQ56dC+NBZPkQFAQhAAAKxCSCwYmcgu38E1gCB5X4BuGzZMrNq1arMXxFmfea7DeFDZ/kQFQQgAAEIxCaAwIqdAQSWKAOh7oPl/9rQ/qKQ+2CJ8GMEAQhAAAIFCSCwCgKryZwVrJpA0w0EIAABCECgCgIIrCqolveJwCrPEA8QgAAEIACBaAQQWNHQ9+0YgaUzL0QFAQhAAAIQEBFAYIkw1W6EwKodOR1CAAIQgAAEwhFAYIVjGdITAiskTXxBAAIQgAAEaiaAwKoZuLA7BJYQFGYQgAAEIAABjQQQWBqzYgwCS2deiAoCEIAABCAgIoDAEmGq3QiBVTtyOvQJFJ0YpPR41paUFHYQgAAEIFAFAQRWFVTxKSaAwBKjwhACEIAABBpEAIHVoGS1MVQnsEKtOIX210bmjAkCEIAABKongMCqnjE99CHgC6Kyq1lWpCGwKDcIQAACENBAAIGlIQsdjgGB1eHkM3QIQAACLSaAwGpxcpswNARWE7JEjBCAAAQgUJQAAqsoMeyDEkBgBcWJMwhAAAIQUEIAgaUkEV0NA4HV1cwzbghAAALtJoDAand+1Y8OgaU+RQQIAQhAAAJDEEBgDQGNJuEIILDCscQTBCAAAQjoIYDA0pOLTkaCwOpk2hk0BCAAgdYTQGC1PsW6B4jA0p0fooMABCAAgeEIILCG40arQAQQWIFA4gYCEIAABFQRQGCpSkf3gkFgdS/njBgCEIBAFwggsLqQZcVjRGApTg6hQQACEIDA0AQQWEOjo2EIAgisEBTxAQEIQAAC2gggsLRlpGPxILA6lnCGCwEIQKAjBBBYHUm01mEisLRmhrggAAEIQKAMAQRWGXq0LU0AgVUaIQ4gAAEIQEAhAQSWwqR0KSQEVpeyzVghAAEIdIcAAqs7uVY5UgSWyrQQFAQgAAEIlCSAwCoJkOblCCCwyvGjNQQgAAEI6CSAwNKZl85EhcDqTKoZKAQgAIFOEUBgdSrd+gaLwNKXEyKCAAQgAIHyBBBY5RnioQQBBFYJeDSFAAQgAAG1BBBYalPTjcAQWN3IM6OEAAQg0DUCCKyuZVzZeBFYyhJCOBCAAAQgEIQAAisIRpwMSwCBNSw52kEAAhCAgGYCCCzN2elAbAisDiSZIUIAAhDoIAEEVgeTrmnICCxN2SAWCEAAAhAIRQCBFYokfoYigMAaChuNIAABCEBAOQEElvIEtT08BFbbM8z4IAABCHSTAAKrm3lXM2oElppUEAgEIAABCAQkgMAKCBNXxQkgsIozowUEIAABCOgngMDSn6NWR4jAanV6GRwEIACBzhJAYHU29ToGjsDSkQeigAAEIACBsAQQWGF54q0gAQRWQWCYQwACEIBAIwggsBqRpvYGicBqb24ZGQQgAIEuE0BgdTn7CsaOwFKQBEKAAAQgAIHgBBBYwZHisAgBBFYRWthCAAIQgEBTCCCwmpKplsaJwGppYhkWBCAAgY4TQGANKIDDhw+bPXv2nGO1detWs3z5cpP+fGRkxDz11FNmwYIFs9qcOXPGrF692pw4ccIsWbLE7N2718ydOzex6fdZ2+sTgdX2DDM+CEAAAt0kgMAqmPdjx46ZqampnkCanp42S5cuTcRW3uvs2bNmYmLCrFy5sifKjh49asbHx02/zwqG1khzBFYj00bQEIAABCAwgAACq0CJ2JWmdevWmW3btpnFixcn4mjLli3Je/bfeS/bbv369WZycjJZ2Tp+/LjZtGmTmZmZMfPmzcv9LL0KViDUxpgisBqTKgKFAAQgAIECBBBYBWDZ7UC38mSb+Vt7zo3bOvTdWkG1e/dus2PHjmRb0Bdqo6OjuZ/1E20FwlZtisBSnR6CgwAEIACBIQkgsITg0qtXtpkVThs3bjS7du3qu6KV3lb0fZ0+fXrWlmNWP8IQzZEjR6Smauw2TL8fyitTY8aJrWGD831M3T6sF9pBAAIQiEtgbGwsbgD0HoQAAkuIMS2S8pplncliBSsfMitYwgLEDAIQgAAEGkUAgSVMlxVOixYtMqtWrerbIktgcQYLgSUsM8wgAAEIQKAlBBBYgkTmHWZPr2pZO3sA/q677pp1mwb3S8Fly5YlAs0/y9XvM0FojTdhBavxKWQAEIAABCCQQQCBJSiLfuei/PtgzZkzx+zbty85j+X/UtD+GpD7YGWDRmAJChATCEAAAhBoHAEEVuNS1q6AEVjtyiejgQAEIACB9wkgsKiEqAQQWFHx0zkEIAABCFREAIFVEVjcygggsGScsIIABCAAgWYRQGA1K1+tixaB1bqUMiAIQAACEGCLkBqITQCBFTsD9A8BCEAAAlUQYAWrCqr4FBNAYIlRYQgBCEAAAg0igMBqULLaGCoCq41ZZUwQgAAEIIDAogaiEkBgRcVP5xCAAAQgUBEBBFZFYHErI4DAknHCCgIhCZR9sHpeLPaB67wgAIH3CSCwqISoBBBYUfHTeUcJILA6mniGXSsBBFatuOksTQCBRU1AoH4C/nUXovfQ/kLEhA8IxCaAwIqdgY73j8DqeAEw/CgEuO6iYKfTjhFAYHUs4dqGy0SvLSPE0wUCXHddyDJjjE0AgRU7Ax3vn4m+4wXA8KMQ4LqLgp1OO0YAgdWxhGsbLhO9towQTxcIcN11IcuMMTYBBFbsDHS8fyb6jhcAw49CgOsuCnY67RgBBFbHEq5tuEz02jJCPF0gwHXXhSwzxtgEEFixM9Dx/pnoO14AgYfP/Z1kQLnuZJywgkAZAgisMvRoW5oAE31phDjwCCCwZOXAdSfjhBUEyhBAYJWhR9vSBJjoSyPEQYbACvXIlrbeQJPrjssGAtUTQGBVz5ge+hBgoqc8QhKgnmQ04STjhBUEyhBAYJWhR9vSBJjoSyPEQc4KVtntQrsKxgrW4PJqM6fBo8cCAvkEEFhUR1QCCKyo+FvXOfUkSym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SgcaJ3MYUcp/X1ytRYaJf4SxHQWE8akwQnjVkhprYRQGC1LaMNG4/GiR6B1bAiYgWrcMI0XneFB0EDCCgngMBSnqC2h6dxovdjCsE/tL8QMbXVh8Z60sgaThqzQkxtI4DAaltGGzYejRO9xpgaltZo4ZI7GXo4yThhBYEyBBBYZejRtjQBjRO9xphKg+6IA3InSzScZJywgkAZAgisMvRoW5qAxoleY0ylQXfEAbmTJRpOMk5YQaAMAQSWgN7hw4fNnj17epYjIyPmqaeeMgsWLDBnzpwxq1evNidOnDBLliwxe/fuNXPnzj3Haz87qQ9BqI0z0TjRa4ypcYmNFDC5k4GHk4wTVhAoQwCBJaA3PT1tli5dapYvXz7L+uzZs2ZiYsKsXLky+cwKsaNHj5rx8XGxndSHIMxGmmic6DXG1MjkRgia3Mmgw0nGCSsIlCGAwBpAzwqgLVu2mHXr1pnFixfPsrYrT+vXrzeTk5PJatbx48fNpk2bzMzMTPJv9+pnN2/ePJGPMknW3FbjRK8xJs051BQbuZNlA04yTlhBoAwBBNYAev72nTPdunVrsmJlBdXu3bvNjh07km1Ba2uF2LZt22aJsX52o6OjIh9lkqy5rcaJXmNMmnOoKTZyJ8sGnGScsIJAGQIIrAH0rDjauHGj2bVrVyKa/BWt06dPm6mpqd65qzyBdezYsVw7qQ9Jko8cOSIxU2WzYfr9cOxdzt2kP2yAvo+p24f1YozGmIYfTbdakjtZvuEk4xTLamyMpz7EYh+yXwTWEDTdmazLLrtMtPrEClY+ZI1/SWuMaYgyrbxJWUGcF2CZRwqRO1na4STjhBUEyhBAYA1BzwmsT3/606LzU5zBQmC5Vbohyk1tEwSW2tQMDAyBNRARBhAoTQCBNQBhenvPbhHaM1Z33XWXmT9/fvIrwmXLlplVq1YN/BVhlp37FeEgH6UzrdSBxoleY0wa0+dzChFfCH/kTpYJOMk4YQWBMgQQWAJ6/n2w5syZY/bt29c7xJ53D6v0Lwq5D1Y2aI0TvcaYBGVau4lGThpjqj0xgg7hJICECQRKEkBglQRI83IENE70GmMqR7ma1ho5aYypGvrlvMKpHD9aQ0BCAIEloYRNZQQ0TvQaY6osASUca+SkMaYSiCtrCqfK0OIYAj0CCCyKISoBjRO9xpiiJimnc42cNMZE7jQSICYIVE8AgVU9Y3roQ0DjF6LGmDQWkUZOGmMidxoJEBMEqieAwKqeMT0gsBICZe7vpLGINIoZjTGRO40EiAkC1RNAYFXPmB4QWAisAVeBfxf+MkIUgSWbbuAk44QVBMoQQGCVoUfb0gQ0TvQaYyoNugIHGjlpjKkC9KVdwqk0QhxAYCABBNZARBhUSUDjRK8xpipzMKxvjZw0xjQs3yrbwalKuviGwPsEEFhUQlQCGid6jTFFTVJO5xo5aYyJ3GkkIIvJ1ZPMWm5VZhtc3guWsQkgsGJnoOP9a/xC1BiTxjLRyEljTOROIwFZTAgsGSessgkgsKiMqAQ0fiFqjClqkljB4hegfQow1A8UtNd4iPj8uSWEP3zoJoDA0p2f1kenUcxojEljIWjkpDEmcqeRgCwm6knGCStWsKgBhQQ0TmAaY1KYOqORk8aYyJ1GArKYqC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mBRXT0JzsdkrU2Ni27QhNS5DBycZJ6wQWNSAQgIaJzCNMSlMHQJLmBQElhCUQjPmAoVJaVBIHzj7v68GxUuoLSOgcQLTGJPGtGvkpD2mEHn0xzisP42chh1Lle3gVCXd9vtGYLU/x70R8pe0LNlMqs3lpDF3xCSrJ41WGnOnkRMxsUXY+RpAYMlKgEm1uZw05o6YZPWk0Upj7jRyIiYEVudrIMTWgg8xhD+NE5jGmDQWr0ZOxCSrFI2cZJHXawWnenm3rTe2CNuW0T7j0ThZEFNzC5DcyXIHJxknjVYac6eREzGxgtX5GtA4WRBTc8uS3MlyBycZJ41WGnOnkRMxIbA6XwMaJwtiam5ZkjtZ7uAk46TRSmPuNHIiJgRW52tA42RBTM0tS3Inyx2cZJw0WmnMnUZOxITA6nwNaJwsiKm5ZUnuZLmDk4yTRiuNudPIiZgQWJ2vAY2TBTE1tyzJnSx3cJJx0milMXcaORETAqvzNaBxsiCm5pYluZPlDk4yThqtNOZOIydiQmB1vgY0ThbEJCtLx0lmLbdq2wODqSdZ7jVykkVerxWc6uXdtt64D1bbMtpnPBonC2KSFSACqxgnKxzLMvN9IETz+YfiJMtwvVYa56d6CdBbGQIIrDL0GtZW42RBTLIi8jnJWvS3CuGP3MkyAScZJ41WGnOnkRMxsUXY+RrQOFkQk6ws4QQnSyDUapHGepJluF4rONXLu229sYLVtoyyRZgQYEun+i0djV8+xCSb0DRykkVerxWc6uXdtt4QWG3LKAILgTWgptu8CqLxC5GYmjvJasxdc2l2L3IEVodyrnGyICZZAcIJTmwRymogpJXG6y7k+PBVLQEEVrV8VXnXOFkQk6xE4AQnBJasBkJaabzuQo4PX9USQGBVy1eVd42TBTHJSgROcEJgyWogpJXG6y7k+PBVLQEEVrV8VXnXOFkQk6xE4AQnBJasBkJaabzuQo4PX9USQGAJ+B4/ftxs2LDBvHtiynwAABkbSURBVPvuu4n11q1bzfLly5P/P3z4sNmzZ0/Py8jIiHnqqafMggULZnk+c+aMWb16tTlx4oRZsmSJ2bt3r5k7d25i0+8zQXhiE42TBTHJ0gcnOCGwZDUQ0krjdRdyfPiqlgACawBfK37WrVtntm3bZhYvXmys2Nq4caPZtWtX8u/p6WmzdOnSnuDKcnf27FkzMTFhVq5cmdhZUXb06FEzPj5u+n0WOvUaJwtikmUZTnBCYMlqIKSVxusu5PjwVS0BBNYAvseOHTOHDh1KxJB7OVH1mc98xmzZsiURYFZs5b2sSFu/fr2ZnJxMVrasSNu0aZOZmZkx8+bNy/0svQpWthQ0ThbEJMsqnOCEwJLVQEgrjdddyPHhq1oCCKyCfP0VrY9+9KO9bT/nxt8+dO9ZQbV7926zY8eOZFvQ9zE6Opr7WT/RVjDsxFzjZEFMskzCCU4ILFkNhLTSeN2FHB++qiWAwCrA123nLVu2zKxateqc7UL7edaKll0Fm5qa6p278gXW6dOncz8rKrCOHDnSdzQbpt//OPSDcKduLwAxZUpMMnZwglP62m3bdSfLcL1Wsa67sbGxegdKb5UQQGAJsbqD6DfccEMirvJeWWeyWMHKh6zxL0Rikl0UcIJTyFU1Gc16rTTWeL0E6K0MAQSWgJ77FeFdd93V9zC7dZUlsDiDhcByX0SCcss00TjRE5Msm3CScdJopTF3GjkRUzYBBNaAyugnrtJbf3aL0P7a0Aox/4B6emsx61eEbtvR/yx00WqcLIhJlmU4wSnkapHGepJluF4rONXLu229IbAGZDR9nytn7g6z+5/PmTPH7Nu3r3c7B/dLQSu2uA9WNmiNExgxyaY5OMEppOiT0azXSmON10uA3soQQGCVodewthonC2KSFRGc4BRSzGisJ1mG67WCU72829YbAqttGe0zHo2TBTHJChB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SntgssV+OyTMutXpkakxunLDVed0MPhoa1E0Bg1Y48XocaJwtiktUDnOCEwJLVQNoKgTUcN1qVJ4DAKs+wMR74kpalCk5w6oqYseKj7MqR7yOUmJFVYH8r/zoe1p/GuWDYsdCufgIIrPqZR+tR42RBTLJygBOcEH2yGmg7JzkFLGMTQGDFzkCN/fMlLYMNJzi1/UuaGm9ujcsix0oDAQSWhizUFAOTqgw0nOCEwJLVAJzq5yTvEcvYBBBYsTNQY/8IBxlsOMEJ4SCrATjVz0neI5axCSCwYmegxv4RDjLYcIITwkFWA3Cqn5O8RyxjE0Bgxc5Ajf0jHGSw4QQnhIOsBuBUPyd5j1jGJoDAip2BGvtHOMhgwwlOCAdZDcCpfk7yHrGMTQCBFTsDNfaPcJDBhhOcEA6yGoBT/ZzkPWIZmwACK3YGauwf4SCDDSc4IRxkNQCn+jnJe8QyNgEEVuwM1Ng/wkEGG05wQjjIagBO9XOS94hlbAIIrNgZqLF/hIMMNpzghHCQ1QCc6uck7xHL2AQQWLEzUGP/CAcZbDjBCeEgqwE41c9J3iOWsQkgsGJnoMb+EQ4y2HCCE8JBVgNwqp+TvEcsYxNAYMXOQI39IxxksOEEJ4SDrAbgVD8neY9YxiaAwIqdgRr7RzjIYMMJTggHWQ3AqX5O8h6xjE0AgRU7AzX2j3CQwYYTnBAOshqAU/2c5D1iGZsAAit2BmrsH+Eggw0nOCEcZDUAp/o5yXvEMjYBBFbsDNTYP8JBBhtOcEI4yGoATvVzkveIZWwCCKzYGaixf4SDDDac4IRwkNUAnOrnJO8Ry9gEEFixM1Bj/wgHGWw4wQnhIKsBONXPSd4jlrEJILBiZ6DG/hEOMthwghPCQVYDcKqfk7xHLGMTQGDFzkCN/SMcZLDhBCeEg6wG4FQ/J3mPWMYmgMCKnYEa+0c4yGDDCU4IB1kNwKl+TvIesYxNAIEVOwM19o9wkMGGE5wQDrIagFP9nOQ9YhmbAAIrdgZq7B/hIIMNJzghHGQ1AKf6Ocl7xDI2AQRW7AzU2D/CQQYbTnBCOMhqAE71c5L3iGVsAgis2BmosX+Egww2nOCEcJDVAJzq5yTvEcvYBBBYsTNQY/8IBxlsOMEJ4SCrATjVz0neI5axCSCwYmegxv4RDjLYcIITwkFWA3Cqn5O8RyxjE0BglczAmTNnzOrVq82JEyfMkiVLzN69e83cuXPP8drPTuqjZKgG4SAjCCc4IRxkNQCn+jnJe8QyNgEEVokMnD171kxMTJiVK1ea5cuXm8OHD5ujR4+a8fHxWV772Ul9lAiz19QXDlr8EZMsE3CCkyMQohZC+PAzEsJfCB9diEl2JWClgQACq0QW7MrT+vXrzeTkpFmwYIE5fvy42bRpk5mZmUn+7V797ObNmyfyUSLMcwRWCF++j1emxoZ26SbVoR3kNCQmGVE4wUlGQGZFPVXPSdYDVhoIILBKZMEKqt27d5sdO3Yk24JWSK1bt85s27bNLF68uOe5n93o6KjIR4kwEVgF4SH6ZMDgBKc0AQSWrCbKcJL1gJUGAgisElk4duyYmZqa6p27yhNY/exOnz4t8iEJ86qrrpKYYQMBCEAAAooJvPLKK4qjIzQpAQSWlFSGXdNWsEoMlaYQgAAEIAABCBQggMAqACtt2rQzWCWGSlMIQAACEIAABAoQQGAVgJU2db8AXLZsmVm1atXAXxFm2Ul9lAiTphCAAAQgAAEI1EwAgVUSeN49rNK/KNRwH6ySQ6U5BCAAAQhAAAJCAggsISjMIAABCEAAAhCAgJQAAktKCjsIQAACEIAABCAgJIDAEoJqk9l7771nNm/ebJ599tlzhnXNNdeY6enp3uN+/vnPf5pbbrnFPPfcc2bhwoWVYti3b5+54oorjI3Bvl577TXzla98xTz55JOz3jt48GByB/177rnHbNiwwVx22WWVxaUxJkn+3n777YTdW2+9lbDxGVYBSyMnYpJlGk7N5SSLHKtYBBBYscgr6dcJqOeff37W3ed9gXPhhReal156qXKBdejQIXPy5EmzZs2ahI799+uvv24uueSSWe9Zm1tvvbUWgaUxJr90svL33//+11x//fXmkUceScSntbnxxhuTJwxUJUY1ciIm2SQDp+ZykkWOVSwCCKxY5JX0myew7F+19hFAjz76qNmyZUstK1g2lu3bt5uHH37YnH/++YmAskLhwIEDs96zq1b2TvluBcv+v12Rs8LLX30LgVhjTIMEll35s6t8Nm/ulV6lCMEmHQe5G0xVYz0R0+C8WQuNnGSRYxWLAAIrFnkl/fZbwXKTSl1bhHblxW5rWUE1MjJi7r777uQxRFYo3H///cl77vMLLrigJ7BeeOEFs2jRot4qV0i0GmMaJLDS40+vaIXk43xp5ERMskzDqbmcZJFjFYsAAisWeSX9ahJY9myRW5Wyz2jcv3+/GR8fN2715fLLL++952ztGaMVK1ZUIq5sijTGVERgufNaV155ZWWMtHLSmDtikk18cJJxwko3AQSW7vxUHp0mgWUHa8+D2NWoU6dOJf+1B97tlterr75qLrroot4ZLScc7KF4+6zHnTt39g7mh4amMSY3xn75sysT1113nVm7dm2l4srFopETMcmuBjg1l5MscqxiEEBgxaCuqE9tAsudH7r44ovNtdde2zukbVezrOBy7/l/4b7xxhuzDseHxqsxpkECy+bVbqc++OCDvV9ghuaS9qeREzHJsg6n5nKSRY5VDAIIrBjUFfWpTWDZVZc777zT2P/aw+5z587tbdPZVa2HHnoo+bWjL7D8A+9V/EpOY0z9BFYMcWXj0ciJmGSTDZyay0kWOVYxCCCwYlBX1Kc2geW2/uytIdK/grP3dnLv+QLL3YrAHsbPut1EWdwaY+onsOx2zx133HHOsKu+F5ZGTsQkq344NZeTLHKsYhBAYMWgTp8QgAAEIAABCLSaAAKr1ellcBCAAAQgAAEIxCCAwIpBnT4hAAEIQAACEGg1AQRWq9PL4CAAAQhAAAIQiEEAgRWDOn1CAAIQgAAEINBqAgisVqeXwUEAAhCAAAQgEIMAAisGdfqEAAQgAAEIQKDVBBBYrU5v/uDc8/3so2jsy97J2d75279Xkru788TERO8ZgVXcyHNQCtyNM+1zB+39sV5++eXkZqMxXu6+Yc8995xZuHBhEoJ7JM2bb76Z3DV9enq6ssf22P6alDtXVzbu2Llz9eLu+XTDDTfUdpf7QbWavneZBlaO07PPPmvmz59vnnnmmeTJCrFese7vNmi8muanQbHyeb0EEFj18lbTm52sTp482XtGnf3366+/bi655JJZ71mbW2+9NZrAcuLl/vvvT74MbZxPP/105SImK1FOLNgvv5deeikRWOkvaxvfkSNHZt0kNXTSm5K79E1s62AjYe2+qKu+8aokFmeTFs1F2lZl68dka98+RaHqPx6KjEVDTJrmpyLssK2HAAKrHs7qerFfftu3b08eR3P++ecnAur66683Bw4cmPXehg0bjP8oGvv/mzdvTsRZHZOtH6d9bI6d0GycjzzySK1/Tdsvm8nJSfPoo48m4smtYNl47Mqf5WZX1QbdGT9EITQld+mx1sFmEF8bw9atW815551nbr75ZhUrWOmnEgwaQx2fp+u6jj6L9BFrHsiqaTePxpyfirDDtj4CCKz6WKvqyZ9AR0ZGzN1332127NiRiAe7WmTfc8Lhggsu6K1gvfDCC8lDl9esWVPLeLQILDfY9BZhjPiakrt0gcRewXJC5vbbb0/EspYtQn+L2TGLvbrm6vrSSy9N/qjQsEXo11PsWvLnAwRWLV8FjewEgdXItJUP2v+reXR01Ozfv9+Mj4/3zvdcfvnlvfecrT0DtWLFitrElR1l1hK8jTPWeZC0wEpvU9Txl3VTcud/CVmx/s4770TLm43Fba3aLW+7CqtFYNmauvHGG83MzEyyKqthRSv9wPD0HxLlZ6DhPdRxjUmj0zY/SePGrh4CCKx6OKvsxX7h2NWoU6dOJf+1Z5ysYHj11VfNRRdd1Duj5c4ZXXHFFebYsWNm586dlR7izlqGt1/QVuDZ1TUbg926jHHgVsMKlhMLTcidn8uYX4zpbVVNAitrcoh9JivGyqx0ktRw9sqP1T/kHnt+kjLErh4CCKx6OKvsxf1K8OKLLzbXXnttIljsZGFXs+yXt3vP/4v6jTfemHU4vu6BxT4bkhZYMc5gWeZNzJ2NO5ZwyPsFmj2PVdd2d5FrJRYnF6Ota3tswP0xFVMcp7lZNnUeUyiSt9jzU5FYsa2eAAKresZqe7CTwZ133plsw9nD7vaQphNTdlXL/mrIHtz2BZZ/4L2OFaT0xB777EVaYLnVvSuvvDL5oq4rvibkLsb2qeRi03abhjQnG9+9996brNbGuh1JWgxr2SLUsH3ab1W2rutfUufYxCeAwIqfg2gRuC8ae9sBe7jdvexfiG+//XbvvfSkVvevwfx7KdVxn6l+CdFwHywbX1Ny568caTkorU1g2Xxq5OQfvtdwXy7LSdNKmpsnNM1P0b5M6DiTAAKLwoAABCAAAQhAAAKBCSCwAgPFHQQgAAEIQAACEEBgUQMQgAAEIAABCEAgMAEEVmCguIMABCAAAQhAAAIILGoAAhCAAAQgAAEIBCaAwAoMFHcQgAAEIAABCEAAgUUNQAACEIAABCAAgcAEEFiBgTbdnf/YBy33vmk607ri93Nn+4z9wOC6xk0/EIAABDQSQGBpzEqkmLLumv7000+b6enpWp89GGn4je42nbv0A4QbPTiChwAEINBAAgisBiatqpCzHvBqH7J84MCBqI/sqGq8bfLrnk2YviO/fUC3vfs9LwhAAAIQqJcAAqte3qp7YwVLdXoKBafxkSKFBoAxBCAAgYYTQGA1PIGhw/efPxb7uX+hx9YVf+kHUHdl3IwTAhCAgCYCCCxN2YgcS/rcjt12WrdunXn55ZfZIoycG2n3TiCvXbvWrFmzRtoMOwhAAAIQCEwAgRUYaJPdWUH10EMP9Q61s83UrGy6XxE++OCDnLtqVuqIFgIQaCEBBFYLkzrskFjBGpZc/HaIq/g5IAIIQAACPgEEFvUwi4BdxbK/HLSv+fPnm2eeecZcdtllUFJO4NChQ+aOO+44J0ruhaU8cYQHAQi0lgACq7WpZWAQgAAEIAABCMQigMCKRZ5+IQABCEAAAhBoLQEEVmtTy8AgAAEIQAACEIhFAIEVizz9QgACEIAABCDQWgIIrNamloFBAAIQgAAEIBCLAAIrFnn6hQAEIAABCECgtQQQWK1NLQODAAQgAAEIQCAWAQRWLPL0CwEIQAACEIBAawkgsFqbWgYGgf8nYB8Afc8995gNGzbMunFs3vuD2A3bbpBf97n1f++995r777+/73MwQ8ZR1Jcf4wUXXNDju3jx4l7s/vvcsFeafewg0A4CCKx25JFRQKAvAftcSXuH/gMHDswSLHnvx8aZfi5mXjz/+Mc/zHe/+13z8MMPm7lz59Yadl6M/vtvv/222b59e5T4aoVBZxCAwDkEEFgUBQQ6QMA+qzDriz79vv/InWuuuab34G8rGn7xi1+Yd955x5w8edI88MADZufOnYlw+Mtf/tJ7vJJD6T+iJ8+nFXd33323ufnmm83Xvva13qOZRkdHE39vvfWWue2228yWLVvMvn37zN69exP36bgOHjyY2KRfWW3OP//8WSt5dly33HJL8kgo269jdN5555nrrrvOvPnmm4nb9COH3LMfXYy333570nZ8fNzcdNNNvdjtOPz4fBZubB0oP4YIgU4SQGB1Mu0MumsErJDIEiL++/bL/+mnn+6JKitQFi1aZNasWWPsZ1Y8uGdT2navvvpq8pn/Sq/q9PPpnnvphIa1teLN+rR9X3HFFYmYsu8fOXKkJ6LScbk2fhz92rgx33fffYmIstuQth9/TH4fVkxZEfb888/PWv3zY0y39WN38fksrNDbvHmzueGGG5K+eUEAAu0jgMBqX04ZEQTOIZD3MGi3OrN8+XJz/fXXm0ceeaR3RssXS9PT0z2xZdv44sJ1ll4NsytU/Xy+8MILs4STE0UTExOZ58VcP774yYojK/1+G3fWyq4+rVixoicS04LJrj5t3br1HBFp/afPa7m2V1999azY3ft5fPNW3yhhCECg+QQQWM3PISOAQF8CVgxkrZb4IuH06dPmoYce6q1eWYdOYD322GPGrva4A/JZh8GztiCzzij57z3++OPm2muv7Qk6X4z458X8rT43ULtllxYzPoS8Nm61KL2ylnfA3fqZnJzsrdy5Pvyza/5B9o9//OO9s27++5avHVP6xTYhFy8E2ksAgdXe3DIyCCQEJAfc//a3v50jsNyqzxe/+MVZ57fS/vK20LIElvNpt9x8EeWvdvlnoez5Ll/45dn5B9zT/aZX0tz5KXuezG15+mN68cUXz1lZS29D+oLSntdyY/n3v//dY+UfcE+Pg9KEAATaTwCB1f4cM8KOE+h3wH3//v3J2Sprc+ONN5qZmZlkRcmKlHXr1pmXX37ZWPHlb2X5/qyIyDqfZJH38+kLESuOfJ9WjLj+0mLJCrQnnngiMy6X5n5tRkZGeueuTp061Tvzle7fjX3BggXJdqg7i+b34WLsF7uzSYs8/3A9t2/o+AXK8FtLAIHV2tQyMAi8TyDvgLt/qNzZuW2sCy+8MBExVmBk2bkD7llbcf65JXeQ3fr3faZj8v+dPvzu92GFj11hsgfO7X+zDrjbvrLaPPfcc8lK09q1a5NzVb7osVt4/qF9v33WNp4fo/Xp2vrvj42NzYovjwV1CgEItJMAAqudeWVUEIAABCAAAQhEJIDAigifriEAAQhAAAIQaCcBBFY788qoIAABCEAAAhCISACBFRE+XUMAAhCAAAQg0E4CCKx25pVRQQACEIAABCAQkQACKyJ8uoYABCAAAQhAoJ0EEFjtzCujggAEIAABCEAgIoH/AbkF3RyXNIBAAAAAAElFTkSuQmCC"/>
          <p:cNvSpPr>
            <a:spLocks noChangeAspect="1" noChangeArrowheads="1"/>
          </p:cNvSpPr>
          <p:nvPr/>
        </p:nvSpPr>
        <p:spPr bwMode="auto">
          <a:xfrm>
            <a:off x="2441575" y="21415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20" name="AutoShape 34" descr="data:image/png;base64,iVBORw0KGgoAAAANSUhEUgAAAlgAAAFzCAYAAADi5Xe0AAAgAElEQVR4Xu2dbawdVdXHt9D20l5bJBETvmgsEGtaYsglMbEEX2rAfsCgCVigpU2qNNY0oClwQ7i0tForfSFgyuVeRG410YaIBVKSYpSI4YuRmoIVMTHhky8NNI0NNH6o9Hn28Ozz7DudOWfNmT2z18z8zhfoOWuvvfZvrdnnf/feZ+YDZ//3ZXhBAAIQgAAEIAABCAQj8AEEVjCWOIIABCAAAQhAAAIJAQQWhQABCEAAAhCAAAQCE0BgBQaKOwhAAAIQgAAEIIDAogYgAAEIQAACEIBAYAIIrMBAcQcBCEAAAhCAAAQQWNQABCAAAQhAAAIQCEwAgRUYKO4gAAEIQAACEIAAAosagAAEIAABCEAAAoEJILACA8UdBCAAAQhAAAIQQGBRAxCAAAQgAAEIQCAwAQRWYKC4gwAEIAABCEAAAggsagACEIAABCAAAQgEJoDACgwUdxCAAAQgAAEIQACBRQ1AAAIQgAAEIACBwAQQWIGB4g4CEIAABCAAAQggsKgBCEAAAhCAAAQgEJgAAiswUNxBAAIQgAAEIAABBBY1AAEIQAACEIAABAITQGAFBoo7CEAAAhCAAAQggMCiBiAAAQhAAAIQgEBgAgiswEBxBwEIQAACEIAABBBY1AAEIAABCEAAAhAITACBFRgo7iAAAQhAAAIQgAACixqAAAQgAAEIQAACgQkgsAIDxR0EIAABCEAAAhBAYFEDEIAABCAAAQhAIDABBFZgoLiDAAQgAAEIQAACCCxqAAIQgAAEIAABCAQmgMAKDBR3EIAABCAAAQhAAIFFDUAAAhCAAAQgAIHABBBYgYHiDgIQgAAEIAABCCCwqAEIQAACEIAABCAQmAACKzBQ3EEAAhCAAAQgAAEEFjUAAQhAAAIQgAAEAhNAYAUGijsIQAACEIAABCCAwKIGIAABCEAAAhCAQGACCKzAQLW4O3PmjPnCF75gHn/8cfOJT3xCS1jEAQEIQAACEOgEAQRWC9O8Z88es3nz5t7IfvSjH5n169dnjtQKsauvvtq8+eab5ne/+12mGJPY/PGPfzRjY2O5NH/961+bFStWJJ+nbf3PfAfvvfee+da3vmUee+wxc9NNN5mf/OQnZmRkpGfixvmxj33M/PnPfzajo6OtyaZj/vvf/z5zTB/5yEfOydff//73hPFf//pXk8XE9zk+Pm6+//3vz/LtePqfpWspKxi/vgbF4LdP10FWzJL+d+3aZWwMJ0+e7MvE9W1r6ac//amZN2/erHpsYx215oJgIBBoIAEEVgOT1i/kvC+kPJHl7LO+sF0/EhupwMqzyxNZvr1v43+R9xOQTU3vMALr4MGD5qtf/WpvyGmmaZ/pz0MIrEExuODSdu79tMgpI7D6tfXr3dUYAqupVwtxQ0AnAQSWzrwMFZUTHfYv+d/85jdm48aN5hvf+Ia57bbbkhUg/6/29EpSnsDyBU4/EZYVsPuCc33PmTOntyLlRJH7os2KLy3wsvz0azcURCWNfDGUJz6zVvt++ctfmm9+85vmgQceMOlVqrTASrPLElh+H359Za12uhXHfjFYf/7KpKsDP7Y8wZzXf9b7EmHuxn/s2LFk9RWBpaT4CQMCLSGAwGpJIu0w3BfNpz71KfPkk0+aL33pS7lnsPwvOds2SzxJbPLwZa0K+F+Ev/3tb80nP/nJXsz/+c9/crf5/NUqKzYuuuii5Atx0DZZ1rjyhIt0FSO9KuKLFH8rdffu3Ymw9WNMr9pItm7tFqFEYPm537lzp1m5cqVJM81aFfNjKCKwXnzxRbN06dJZ6ZfEkCew7PvD9p8WWJdffvk5Qt4P1ObhwIEDvT84XPt+NdiiaYKhQAACNRFAYNUEuo5u/C/Q73znO+YPf/hDrsByX/aTk5NmZmYm8wyWxCZrXFkrFL4AtF9kf/rTn8zChQuN5HyXbetisVtgtt3+/fvPWaHpt03pREoZgZW35eRWirIEjBNgP/zhD2edi3Pc8kRW0RUsx8fG8r3vfa8nMHxx5vv88Y9/bH7wgx/MEmFFBM6vfvUrY4V8WrjY/PSLwdn7LKUrR76Q8vtPC6wPfvCDyVm0rDNZWfXqC8P0Km8d1y19QAAC7SSAwGpZXrNERvpLPL3SZX9tmD7kLrEpsnplbf1Votdee80sWrSoJ7AGrdSkxUv6SznvALcTHs7eHpK3h/rT/Q1awXL+//Wvf/VW2tJtfN/+9lzWCkmWP5/noDNYfk59QesElS+43GH2tGg7depUcmbLxVpGYEljcGPMG1+/1bqiAku6IuVisTWCwGrZhMhwIBCRAAIrIvyquk5v7dl+ss4v2S+zz372s+f8ijD9ZZllkxd73upVWYHlt7f/n/4iztvmSYsKN5aiAssfr79lad+Xirc8ZlmioojAyhp7P1Hnxp7O66FDh5JVtqxfGNrY8wSO/5kvaiRbb1mH3SVnsCQrWEUF1uc///lzfllZ1TWKXwhAoP0EEFgtzbG7D9aWLVuS7SK3XfLuu+8m55fS21r+CpZbmelnk4et30Fo/wu36BZh+gs+fcg6bwUqLfjWrl071AqW7T9vizAtsNKrgXm/mHMMBwmsQWewpP6zth39la4Pf/jDQwssaQx5dePHlrdlWHQFS7pF6GrkQx/6EAKrpfMhw4JADAIIrBjUK+rTFxlHjx41X/7yl5MzWG5lwn5R2/f9e2SlQ7Giyn3R5oWZt8LhrzJl/bpv2EPuLg6pePPviRVqBSvrV2nuPTfW8847L/OeYpJfSqZZS89gZa1WZuXUbhNm+cxqX3QFq0gMfo2khdSgXylKBdagQ+42b3Zr1K8TK56twMq7X1xFlyxuIQCBFhNAYLUouf4XqD28/rOf/cw8+uij5utf/3rvjJUTW/3EUxmB1e8cT9b2YRHx0e8LWHoGa/78+b0D4E5I+HHlrZ5kxZm+DUWewEr/CtIewJae+Rp0Nq0fk35nxPrd+LWowCoSg70ZbN4tGdLn5dI3jpUKLPvkAn9FLe/+aW29xUeLpjSGAoFGE0BgNTp95waft1WT96Up+RVflk3Wl2q/81cu0qI3GvVHOGiFQ/Irwn5bffazPIHVz/egLcJ+fZb9FWE/gSpdvUvHV1RgFYnB3c2/35Zi2TNY7tFQ0huNSs6KtWyaYDgQgEANBBBYNUCuu4th7rdU9FE5gwRWv3ND0kflpLkNEljWPn0AXXJ/LyuQ7G0fPve5z/W92aTP1bax2632XmOO3aWXXtr3sUPDPMKo3wqWRND6K4rbt2/PPH+W5lZEYBWNwX88j+QXr3kCu98hd//Zm+l6sP7SK1cIrLpnKPqDQDcIILBammd3yL3Khz3X0UdL08OwIAABCECg5QQQWC1PcJXDS98Ru8q+8A0BCEAAAhBoEgEEVpOypShWVq8UJYNQIAABCEBAHQEElrqUEBAEIAABCEAAAk0ngMBqegaJHwIQgAAEIAABdQQQWOpSQkAQgAAEIAABCDSdAAKr6RkkfghAAAIQgAAE1BFAYKlLCQFBAAIQgAAEINB0AgispmeQ+CEAAQhAAAIQUEcAgaUuJQQEAQhAAAIQgEDTCSCwmp5B4ocABCAAAQhAQB0BBJa6lBAQBCAAAQhAAAJNJ4DAanoGiR8CEIAABCAAAXUEEFjqUkJAEIAABCAAAQg0nQACq+kZJH4IQAACEIAABNQRQGCpSwkBQQACEIAABCDQdAIIrKZnkPghAAEIQAACEFBHAIGVSsnx48fNpk2bzBNPPGEWLlyYfHrmzBmzevVqc+LECbNkyRKzd+9eM3fu3IGf+a5D+FBXPQQEAQhAAAIQgEAmAQSWh+XYsWPm29/+thkZGTE///nPE4F19uxZMzExYVauXGmWL19uDh8+bI4ePWrGx8f7fubTDuGD+oUABCAAAQhAoDkEEFj/l6vp6Wlz8OBBc99995mHH364t4JlV57Wr19vJicnzYIFC4xb4ZqZmTHz5s3L/czaulcIH80pKSKFAAQgAAEIQACBlaqB9Bah/ffu3bvNjh07km1BK5bWrVtntm3bZkZHR3M/W7x4cc9zCB+UKgQgAAEIQAACzSGAwBogsOy24dTUVO/clS+wTp8+nfuZL7BC+JCU1JEjRyRm2EAAAhCAgGICY2NjhaK7akOxuf+VqWL+CwWDcY8AAosVLC4HCEAAAhBoMAEEls7kIbAGCKwQ56dC+NBZPkQFAQhAAAKxCSCwYmcgu38E1gCB5X4BuGzZMrNq1arMXxFmfea7DeFDZ/kQFQQgAAEIxCaAwIqdAQSWKAOh7oPl/9rQ/qKQ+2CJ8GMEAQhAAAIFCSCwCgKryZwVrJpA0w0EIAABCECgCgIIrCqolveJwCrPEA8QgAAEIACBaAQQWNHQ9+0YgaUzL0QFAQhAAAIQEBFAYIkw1W6EwKodOR1CAAIQgAAEwhFAYIVjGdITAiskTXxBAAIQgAAEaiaAwKoZuLA7BJYQFGYQgAAEIAABjQQQWBqzYgwCS2deiAoCEIAABCAgIoDAEmGq3QiBVTtyOvQJFJ0YpPR41paUFHYQgAAEIFAFAQRWFVTxKSaAwBKjwhACEIAABBpEAIHVoGS1MVQnsEKtOIX210bmjAkCEIAABKongMCqnjE99CHgC6Kyq1lWpCGwKDcIQAACENBAAIGlIQsdjgGB1eHkM3QIQAACLSaAwGpxcpswNARWE7JEjBCAAAQgUJQAAqsoMeyDEkBgBcWJMwhAAAIQUEIAgaUkEV0NA4HV1cwzbghAAALtJoDAand+1Y8OgaU+RQQIAQhAAAJDEEBgDQGNJuEIILDCscQTBCAAAQjoIYDA0pOLTkaCwOpk2hk0BCAAgdYTQGC1PsW6B4jA0p0fooMABCAAgeEIILCG40arQAQQWIFA4gYCEIAABFQRQGCpSkf3gkFgdS/njBgCEIBAFwggsLqQZcVjRGApTg6hQQACEIDA0AQQWEOjo2EIAgisEBTxAQEIQAAC2gggsLRlpGPxILA6lnCGCwEIQKAjBBBYHUm01mEisLRmhrggAAEIQKAMAQRWGXq0LU0AgVUaIQ4gAAEIQEAhAQSWwqR0KSQEVpeyzVghAAEIdIcAAqs7uVY5UgSWyrQQFAQgAAEIlCSAwCoJkOblCCCwyvGjNQQgAAEI6CSAwNKZl85EhcDqTKoZKAQgAIFOEUBgdSrd+gaLwNKXEyKCAAQgAIHyBBBY5RnioQQBBFYJeDSFAAQgAAG1BBBYalPTjcAQWN3IM6OEAAQg0DUCCKyuZVzZeBFYyhJCOBCAAAQgEIQAAisIRpwMSwCBNSw52kEAAhCAgGYCCCzN2elAbAisDiSZIUIAAhDoIAEEVgeTrmnICCxN2SAWCEAAAhAIRQCBFYokfoYigMAaChuNIAABCEBAOQEElvIEtT08BFbbM8z4IAABCHSTAAKrm3lXM2oElppUEAgEIAABCAQkgMAKCBNXxQkgsIozowUEIAABCOgngMDSn6NWR4jAanV6GRwEIACBzhJAYHU29ToGjsDSkQeigAAEIACBsAQQWGF54q0gAQRWQWCYQwACEIBAIwggsBqRpvYGicBqb24ZGQQgAIEuE0BgdTn7CsaOwFKQBEKAAAQgAIHgBBBYwZHisAgBBFYRWthCAAIQgEBTCCCwmpKplsaJwGppYhkWBCAAgY4TQGANKIDDhw+bPXv2nGO1detWs3z5cpP+fGRkxDz11FNmwYIFs9qcOXPGrF692pw4ccIsWbLE7N2718ydOzex6fdZ2+sTgdX2DDM+CEAAAt0kgMAqmPdjx46ZqampnkCanp42S5cuTcRW3uvs2bNmYmLCrFy5sifKjh49asbHx02/zwqG1khzBFYj00bQEIAABCAwgAACq0CJ2JWmdevWmW3btpnFixcn4mjLli3Je/bfeS/bbv369WZycjJZ2Tp+/LjZtGmTmZmZMfPmzcv9LL0KViDUxpgisBqTKgKFAAQgAIECBBBYBWDZ7UC38mSb+Vt7zo3bOvTdWkG1e/dus2PHjmRb0Bdqo6OjuZ/1E20FwlZtisBSnR6CgwAEIACBIQkgsITg0qtXtpkVThs3bjS7du3qu6KV3lb0fZ0+fXrWlmNWP8IQzZEjR6Smauw2TL8fyitTY8aJrWGD831M3T6sF9pBAAIQiEtgbGwsbgD0HoQAAkuIMS2S8pplncliBSsfMitYwgLEDAIQgAAEGkUAgSVMlxVOixYtMqtWrerbIktgcQYLgSUsM8wgAAEIQKAlBBBYgkTmHWZPr2pZO3sA/q677pp1mwb3S8Fly5YlAs0/y9XvM0FojTdhBavxKWQAEIAABCCQQQCBJSiLfuei/PtgzZkzx+zbty85j+X/UtD+GpD7YGWDRmAJChATCEAAAhBoHAEEVuNS1q6AEVjtyiejgQAEIACB9wkgsKiEqAQQWFHx0zkEIAABCFREAIFVEVjcygggsGScsIIABCAAgWYRQGA1K1+tixaB1bqUMiAIQAACEGCLkBqITQCBFTsD9A8BCEAAAlUQYAWrCqr4FBNAYIlRYQgBCEAAAg0igMBqULLaGCoCq41ZZUwQgAAEIIDAogaiEkBgRcVP5xCAAAQgUBEBBFZFYHErI4DAknHCCgIhCZR9sHpeLPaB67wgAIH3CSCwqISoBBBYUfHTeUcJILA6mniGXSsBBFatuOksTQCBRU1AoH4C/nUXovfQ/kLEhA8IxCaAwIqdgY73j8DqeAEw/CgEuO6iYKfTjhFAYHUs4dqGy0SvLSPE0wUCXHddyDJjjE0AgRU7Ax3vn4m+4wXA8KMQ4LqLgp1OO0YAgdWxhGsbLhO9towQTxcIcN11IcuMMTYBBFbsDHS8fyb6jhcAw49CgOsuCnY67RgBBFbHEq5tuEz02jJCPF0gwHXXhSwzxtgEEFixM9Dx/pnoO14AgYfP/Z1kQLnuZJywgkAZAgisMvRoW5oAE31phDjwCCCwZOXAdSfjhBUEyhBAYJWhR9vSBJjoSyPEQYbACvXIlrbeQJPrjssGAtUTQGBVz5ge+hBgoqc8QhKgnmQ04STjhBUEyhBAYJWhR9vSBJjoSyPEQc4KVtntQrsKxgrW4PJqM6fBo8cCAvkEEFhUR1QCCKyo+FvXOfUkSym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SgcaJ3MYUcp/X1ytRYaJf4SxHQWE8akwQnjVkhprYRQGC1LaMNG4/GiR6B1bAiYgWrcMI0XneFB0EDCCgngMBSnqC2h6dxovdjCsE/tL8QMbXVh8Z60sgaThqzQkxtI4DAaltGGzYejRO9xpgaltZo4ZI7GXo4yThhBYEyBBBYZejRtjQBjRO9xphKg+6IA3InSzScZJywgkAZAgisMvRoW5qAxoleY0ylQXfEAbmTJRpOMk5YQaAMAQSWgN7hw4fNnj17epYjIyPmqaeeMgsWLDBnzpwxq1evNidOnDBLliwxe/fuNXPnzj3Haz87qQ9BqI0z0TjRa4ypcYmNFDC5k4GHk4wTVhAoQwCBJaA3PT1tli5dapYvXz7L+uzZs2ZiYsKsXLky+cwKsaNHj5rx8XGxndSHIMxGmmic6DXG1MjkRgia3Mmgw0nGCSsIlCGAwBpAzwqgLVu2mHXr1pnFixfPsrYrT+vXrzeTk5PJatbx48fNpk2bzMzMTPJv9+pnN2/ePJGPMknW3FbjRK8xJs051BQbuZNlA04yTlhBoAwBBNYAev72nTPdunVrsmJlBdXu3bvNjh07km1Ba2uF2LZt22aJsX52o6OjIh9lkqy5rcaJXmNMmnOoKTZyJ8sGnGScsIJAGQIIrAH0rDjauHGj2bVrVyKa/BWt06dPm6mpqd65qzyBdezYsVw7qQ9Jko8cOSIxU2WzYfr9cOxdzt2kP2yAvo+p24f1YozGmIYfTbdakjtZvuEk4xTLamyMpz7EYh+yXwTWEDTdmazLLrtMtPrEClY+ZI1/SWuMaYgyrbxJWUGcF2CZRwqRO1na4STjhBUEyhBAYA1BzwmsT3/606LzU5zBQmC5Vbohyk1tEwSW2tQMDAyBNRARBhAoTQCBNQBhenvPbhHaM1Z33XWXmT9/fvIrwmXLlplVq1YN/BVhlp37FeEgH6UzrdSBxoleY0wa0+dzChFfCH/kTpYJOMk4YQWBMgQQWAJ6/n2w5syZY/bt29c7xJ53D6v0Lwq5D1Y2aI0TvcaYBGVau4lGThpjqj0xgg7hJICECQRKEkBglQRI83IENE70GmMqR7ma1ho5aYypGvrlvMKpHD9aQ0BCAIEloYRNZQQ0TvQaY6osASUca+SkMaYSiCtrCqfK0OIYAj0CCCyKISoBjRO9xpiiJimnc42cNMZE7jQSICYIVE8AgVU9Y3roQ0DjF6LGmDQWkUZOGmMidxoJEBMEqieAwKqeMT0gsBICZe7vpLGINIoZjTGRO40EiAkC1RNAYFXPmB4QWAisAVeBfxf+MkIUgSWbbuAk44QVBMoQQGCVoUfb0gQ0TvQaYyoNugIHGjlpjKkC9KVdwqk0QhxAYCABBNZARBhUSUDjRK8xpipzMKxvjZw0xjQs3yrbwalKuviGwPsEEFhUQlQCGid6jTFFTVJO5xo5aYyJ3GkkIIvJ1ZPMWm5VZhtc3guWsQkgsGJnoOP9a/xC1BiTxjLRyEljTOROIwFZTAgsGSessgkgsKiMqAQ0fiFqjClqkljB4hegfQow1A8UtNd4iPj8uSWEP3zoJoDA0p2f1kenUcxojEljIWjkpDEmcqeRgCwm6knGCStWsKgBhQQ0TmAaY1KYOqORk8aYyJ1GArKYqC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mBRXT0JzsdkrU2Ni27QhNS5DBycZJ6wQWNSAQgIaJzCNMSlMHQJLmBQElhCUQjPmAoVJaVBIHzj7v68GxUuoLSOgcQLTGJPGtGvkpD2mEHn0xzisP42chh1Lle3gVCXd9vtGYLU/x70R8pe0LNlMqs3lpDF3xCSrJ41WGnOnkRMxsUXY+RpAYMlKgEm1uZw05o6YZPWk0Upj7jRyIiYEVudrIMTWgg8xhD+NE5jGmDQWr0ZOxCSrFI2cZJHXawWnenm3rTe2CNuW0T7j0ThZEFNzC5DcyXIHJxknjVYac6eREzGxgtX5GtA4WRBTc8uS3MlyBycZJ41WGnOnkRMxIbA6XwMaJwtiam5ZkjtZ7uAk46TRSmPuNHIiJgRW52tA42RBTM0tS3Inyx2cZJw0WmnMnUZOxITA6nwNaJwsiKm5ZUnuZLmDk4yTRiuNudPIiZgQWJ2vAY2TBTE1tyzJnSx3cJJx0milMXcaORETAqvzNaBxsiCm5pYluZPlDk4yThqtNOZOIydiQmB1vgY0ThbEJCtLx0lmLbdq2wODqSdZ7jVykkVerxWc6uXdtt64D1bbMtpnPBonC2KSFSACqxgnKxzLMvN9IETz+YfiJMtwvVYa56d6CdBbGQIIrDL0GtZW42RBTLIi8jnJWvS3CuGP3MkyAScZJ41WGnOnkRMxsUXY+RrQOFkQk6ws4QQnSyDUapHGepJluF4rONXLu229sYLVtoyyRZgQYEun+i0djV8+xCSb0DRykkVerxWc6uXdtt4QWG3LKAILgTWgptu8CqLxC5GYmjvJasxdc2l2L3IEVodyrnGyICZZAcIJTmwRymogpJXG6y7k+PBVLQEEVrV8VXnXOFkQk6xE4AQnBJasBkJaabzuQo4PX9USQGBVy1eVd42TBTHJSgROcEJgyWogpJXG6y7k+PBVLQEEVrV8VXnXOFkQk6xE4AQnBJasBkJaabzuQo4PX9USQGAJ+B4/ftxs2LDBvHtiynwAABkbSURBVPvuu4n11q1bzfLly5P/P3z4sNmzZ0/Py8jIiHnqqafMggULZnk+c+aMWb16tTlx4oRZsmSJ2bt3r5k7d25i0+8zQXhiE42TBTHJ0gcnOCGwZDUQ0krjdRdyfPiqlgACawBfK37WrVtntm3bZhYvXmys2Nq4caPZtWtX8u/p6WmzdOnSnuDKcnf27FkzMTFhVq5cmdhZUXb06FEzPj5u+n0WOvUaJwtikmUZTnBCYMlqIKSVxusu5PjwVS0BBNYAvseOHTOHDh1KxJB7OVH1mc98xmzZsiURYFZs5b2sSFu/fr2ZnJxMVrasSNu0aZOZmZkx8+bNy/0svQpWthQ0ThbEJMsqnOCEwJLVQEgrjdddyPHhq1oCCKyCfP0VrY9+9KO9bT/nxt8+dO9ZQbV7926zY8eOZFvQ9zE6Opr7WT/RVjDsxFzjZEFMskzCCU4ILFkNhLTSeN2FHB++qiWAwCrA123nLVu2zKxateqc7UL7edaKll0Fm5qa6p278gXW6dOncz8rKrCOHDnSdzQbpt//OPSDcKduLwAxZUpMMnZwglP62m3bdSfLcL1Wsa67sbGxegdKb5UQQGAJsbqD6DfccEMirvJeWWeyWMHKh6zxL0Rikl0UcIJTyFU1Gc16rTTWeL0E6K0MAQSWgJ77FeFdd93V9zC7dZUlsDiDhcByX0SCcss00TjRE5Msm3CScdJopTF3GjkRUzYBBNaAyugnrtJbf3aL0P7a0Aox/4B6emsx61eEbtvR/yx00WqcLIhJlmU4wSnkapHGepJluF4rONXLu229IbAGZDR9nytn7g6z+5/PmTPH7Nu3r3c7B/dLQSu2uA9WNmiNExgxyaY5OMEppOiT0azXSmON10uA3soQQGCVodewthonC2KSFRGc4BRSzGisJ1mG67WCU72829YbAqttGe0zHo2TBTHJChB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SntgssV+OyTMutXpkakxunLDVed0MPhoa1E0Bg1Y48XocaJwtiktUDnOCEwJLVQNoKgTUcN1qVJ4DAKs+wMR74kpalCk5w6oqYseKj7MqR7yOUmJFVYH8r/zoe1p/GuWDYsdCufgIIrPqZR+tR42RBTLJygBOcEH2yGmg7JzkFLGMTQGDFzkCN/fMlLYMNJzi1/UuaGm9ujcsix0oDAQSWhizUFAOTqgw0nOCEwJLVAJzq5yTvEcvYBBBYsTNQY/8IBxlsOMEJ4SCrATjVz0neI5axCSCwYmegxv4RDjLYcIITwkFWA3Cqn5O8RyxjE0Bgxc5Ajf0jHGSw4QQnhIOsBuBUPyd5j1jGJoDAip2BGvtHOMhgwwlOCAdZDcCpfk7yHrGMTQCBFTsDNfaPcJDBhhOcEA6yGoBT/ZzkPWIZmwACK3YGauwf4SCDDSc4IRxkNQCn+jnJe8QyNgEEVuwM1Ng/wkEGG05wQjjIagBO9XOS94hlbAIIrNgZqLF/hIMMNpzghHCQ1QCc6uck7xHL2AQQWLEzUGP/CAcZbDjBCeEgqwE41c9J3iOWsQkgsGJnoMb+EQ4y2HCCE8JBVgNwqp+TvEcsYxNAYMXOQI39IxxksOEEJ4SDrAbgVD8neY9YxiaAwIqdgRr7RzjIYMMJTggHWQ3AqX5O8h6xjE0AgRU7AzX2j3CQwYYTnBAOshqAU/2c5D1iGZsAAit2BmrsH+Eggw0nOCEcZDUAp/o5yXvEMjYBBFbsDNTYP8JBBhtOcEI4yGoATvVzkveIZWwCCKzYGaixf4SDDDac4IRwkNUAnOrnJO8Ry9gEEFixM1Bj/wgHGWw4wQnhIKsBONXPSd4jlrEJILBiZ6DG/hEOMthwghPCQVYDcKqfk7xHLGMTQGDFzkCN/SMcZLDhBCeEg6wG4FQ/J3mPWMYmgMCKnYEa+0c4yGDDCU4IB1kNwKl+TvIesYxNAIEVOwM19o9wkMGGE5wQDrIagFP9nOQ9YhmbAAIrdgZq7B/hIIMNJzghHGQ1AKf6Ocl7xDI2AQRW7AzU2D/CQQYbTnBCOMhqAE71c5L3iGVsAgis2BmosX+Egww2nOCEcJDVAJzq5yTvEcvYBBBYsTNQY/8IBxlsOMEJ4SCrATjVz0neI5axCSCwYmegxv4RDjLYcIITwkFWA3Cqn5O8RyxjE0BglczAmTNnzOrVq82JEyfMkiVLzN69e83cuXPP8drPTuqjZKgG4SAjCCc4IRxkNQCn+jnJe8QyNgEEVokMnD171kxMTJiVK1ea5cuXm8OHD5ujR4+a8fHxWV772Ul9lAiz19QXDlr8EZMsE3CCkyMQohZC+PAzEsJfCB9diEl2JWClgQACq0QW7MrT+vXrzeTkpFmwYIE5fvy42bRpk5mZmUn+7V797ObNmyfyUSLMcwRWCF++j1emxoZ26SbVoR3kNCQmGVE4wUlGQGZFPVXPSdYDVhoIILBKZMEKqt27d5sdO3Yk24JWSK1bt85s27bNLF68uOe5n93o6KjIR4kwEVgF4SH6ZMDgBKc0AQSWrCbKcJL1gJUGAgisElk4duyYmZqa6p27yhNY/exOnz4t8iEJ86qrrpKYYQMBCEAAAooJvPLKK4qjIzQpAQSWlFSGXdNWsEoMlaYQgAAEIAABCBQggMAqACtt2rQzWCWGSlMIQAACEIAABAoQQGAVgJU2db8AXLZsmVm1atXAXxFm2Ul9lAiTphCAAAQgAAEI1EwAgVUSeN49rNK/KNRwH6ySQ6U5BCAAAQhAAAJCAggsISjMIAABCEAAAhCAgJQAAktKCjsIQAACEIAABCAgJIDAEoJqk9l7771nNm/ebJ599tlzhnXNNdeY6enp3uN+/vnPf5pbbrnFPPfcc2bhwoWVYti3b5+54oorjI3Bvl577TXzla98xTz55JOz3jt48GByB/177rnHbNiwwVx22WWVxaUxJkn+3n777YTdW2+9lbDxGVYBSyMnYpJlGk7N5SSLHKtYBBBYscgr6dcJqOeff37W3ed9gXPhhReal156qXKBdejQIXPy5EmzZs2ahI799+uvv24uueSSWe9Zm1tvvbUWgaUxJr90svL33//+11x//fXmkUceScSntbnxxhuTJwxUJUY1ciIm2SQDp+ZykkWOVSwCCKxY5JX0myew7F+19hFAjz76qNmyZUstK1g2lu3bt5uHH37YnH/++YmAskLhwIEDs96zq1b2TvluBcv+v12Rs8LLX30LgVhjTIMEll35s6t8Nm/ulV6lCMEmHQe5G0xVYz0R0+C8WQuNnGSRYxWLAAIrFnkl/fZbwXKTSl1bhHblxW5rWUE1MjJi7r777uQxRFYo3H///cl77vMLLrigJ7BeeOEFs2jRot4qV0i0GmMaJLDS40+vaIXk43xp5ERMskzDqbmcZJFjFYsAAisWeSX9ahJY9myRW5Wyz2jcv3+/GR8fN2715fLLL++952ztGaMVK1ZUIq5sijTGVERgufNaV155ZWWMtHLSmDtikk18cJJxwko3AQSW7vxUHp0mgWUHa8+D2NWoU6dOJf+1B97tlterr75qLrroot4ZLScc7KF4+6zHnTt39g7mh4amMSY3xn75sysT1113nVm7dm2l4srFopETMcmuBjg1l5MscqxiEEBgxaCuqE9tAsudH7r44ovNtdde2zukbVezrOBy7/l/4b7xxhuzDseHxqsxpkECy+bVbqc++OCDvV9ghuaS9qeREzHJsg6n5nKSRY5VDAIIrBjUFfWpTWDZVZc777zT2P/aw+5z587tbdPZVa2HHnoo+bWjL7D8A+9V/EpOY0z9BFYMcWXj0ciJmGSTDZyay0kWOVYxCCCwYlBX1Kc2geW2/uytIdK/grP3dnLv+QLL3YrAHsbPut1EWdwaY+onsOx2zx133HHOsKu+F5ZGTsQkq344NZeTLHKsYhBAYMWgTp8QgAAEIAABCLSaAAKr1ellcBCAAAQgAAEIxCCAwIpBnT4hAAEIQAACEGg1AQRWq9PL4CAAAQhAAAIQiEEAgRWDOn1CAAIQgAAEINBqAgisVqeXwUEAAhCAAAQgEIMAAisGdfqEAAQgAAEIQKDVBBBYrU5v/uDc8/3so2jsy97J2d75279Xkru788TERO8ZgVXcyHNQCtyNM+1zB+39sV5++eXkZqMxXu6+Yc8995xZuHBhEoJ7JM2bb76Z3DV9enq6ssf22P6alDtXVzbu2Llz9eLu+XTDDTfUdpf7QbWavneZBlaO07PPPmvmz59vnnnmmeTJCrFese7vNmi8muanQbHyeb0EEFj18lbTm52sTp482XtGnf3366+/bi655JJZ71mbW2+9NZrAcuLl/vvvT74MbZxPP/105SImK1FOLNgvv5deeikRWOkvaxvfkSNHZt0kNXTSm5K79E1s62AjYe2+qKu+8aokFmeTFs1F2lZl68dka98+RaHqPx6KjEVDTJrmpyLssK2HAAKrHs7qerFfftu3b08eR3P++ecnAur66683Bw4cmPXehg0bjP8oGvv/mzdvTsRZHZOtH6d9bI6d0GycjzzySK1/Tdsvm8nJSfPoo48m4smtYNl47Mqf5WZX1QbdGT9EITQld+mx1sFmEF8bw9atW815551nbr75ZhUrWOmnEgwaQx2fp+u6jj6L9BFrHsiqaTePxpyfirDDtj4CCKz6WKvqyZ9AR0ZGzN1332127NiRiAe7WmTfc8Lhggsu6K1gvfDCC8lDl9esWVPLeLQILDfY9BZhjPiakrt0gcRewXJC5vbbb0/EspYtQn+L2TGLvbrm6vrSSy9N/qjQsEXo11PsWvLnAwRWLV8FjewEgdXItJUP2v+reXR01Ozfv9+Mj4/3zvdcfvnlvfecrT0DtWLFitrElR1l1hK8jTPWeZC0wEpvU9Txl3VTcud/CVmx/s4770TLm43Fba3aLW+7CqtFYNmauvHGG83MzEyyKqthRSv9wPD0HxLlZ6DhPdRxjUmj0zY/SePGrh4CCKx6OKvsxX7h2NWoU6dOJf+1Z5ysYHj11VfNRRdd1Duj5c4ZXXHFFebYsWNm586dlR7izlqGt1/QVuDZ1TUbg926jHHgVsMKlhMLTcidn8uYX4zpbVVNAitrcoh9JivGyqx0ktRw9sqP1T/kHnt+kjLErh4CCKx6OKvsxf1K8OKLLzbXXnttIljsZGFXs+yXt3vP/4v6jTfemHU4vu6BxT4bkhZYMc5gWeZNzJ2NO5ZwyPsFmj2PVdd2d5FrJRYnF6Ota3tswP0xFVMcp7lZNnUeUyiSt9jzU5FYsa2eAAKresZqe7CTwZ133plsw9nD7vaQphNTdlXL/mrIHtz2BZZ/4L2OFaT0xB777EVaYLnVvSuvvDL5oq4rvibkLsb2qeRi03abhjQnG9+9996brNbGuh1JWgxr2SLUsH3ab1W2rutfUufYxCeAwIqfg2gRuC8ae9sBe7jdvexfiG+//XbvvfSkVvevwfx7KdVxn6l+CdFwHywbX1Ny568caTkorU1g2Xxq5OQfvtdwXy7LSdNKmpsnNM1P0b5M6DiTAAKLwoAABCAAAQhAAAKBCSCwAgPFHQQgAAEIQAACEEBgUQMQgAAEIAABCEAgMAEEVmCguIMABCAAAQhAAAIILGoAAhCAAAQgAAEIBCaAwAoMFHcQgAAEIAABCEAAgUUNQAACEIAABCAAgcAEEFiBgTbdnf/YBy33vmk607ri93Nn+4z9wOC6xk0/EIAABDQSQGBpzEqkmLLumv7000+b6enpWp89GGn4je42nbv0A4QbPTiChwAEINBAAgisBiatqpCzHvBqH7J84MCBqI/sqGq8bfLrnk2YviO/fUC3vfs9LwhAAAIQqJcAAqte3qp7YwVLdXoKBafxkSKFBoAxBCAAgYYTQGA1PIGhw/efPxb7uX+hx9YVf+kHUHdl3IwTAhCAgCYCCCxN2YgcS/rcjt12WrdunXn55ZfZIoycG2n3TiCvXbvWrFmzRtoMOwhAAAIQCEwAgRUYaJPdWUH10EMP9Q61s83UrGy6XxE++OCDnLtqVuqIFgIQaCEBBFYLkzrskFjBGpZc/HaIq/g5IAIIQAACPgEEFvUwi4BdxbK/HLSv+fPnm2eeecZcdtllUFJO4NChQ+aOO+44J0ruhaU8cYQHAQi0lgACq7WpZWAQgAAEIAABCMQigMCKRZ5+IQABCEAAAhBoLQEEVmtTy8AgAAEIQAACEIhFAIEVizz9QgACEIAABCDQWgIIrNamloFBAAIQgAAEIBCLAAIrFnn6hQAEIAABCECgtQQQWK1NLQODAAQgAAEIQCAWAQRWLPL0CwEIQAACEIBAawkgsFqbWgYGgf8nYB8Afc8995gNGzbMunFs3vuD2A3bbpBf97n1f++995r777+/73MwQ8ZR1Jcf4wUXXNDju3jx4l7s/vvcsFeafewg0A4CCKx25JFRQKAvAftcSXuH/gMHDswSLHnvx8aZfi5mXjz/+Mc/zHe/+13z8MMPm7lz59Yadl6M/vtvv/222b59e5T4aoVBZxCAwDkEEFgUBQQ6QMA+qzDriz79vv/InWuuuab34G8rGn7xi1+Yd955x5w8edI88MADZufOnYlw+Mtf/tJ7vJJD6T+iJ8+nFXd33323ufnmm83Xvva13qOZRkdHE39vvfWWue2228yWLVvMvn37zN69exP36bgOHjyY2KRfWW3OP//8WSt5dly33HJL8kgo269jdN5555nrrrvOvPnmm4nb9COH3LMfXYy333570nZ8fNzcdNNNvdjtOPz4fBZubB0oP4YIgU4SQGB1Mu0MumsErJDIEiL++/bL/+mnn+6JKitQFi1aZNasWWPsZ1Y8uGdT2navvvpq8pn/Sq/q9PPpnnvphIa1teLN+rR9X3HFFYmYsu8fOXKkJ6LScbk2fhz92rgx33fffYmIstuQth9/TH4fVkxZEfb888/PWv3zY0y39WN38fksrNDbvHmzueGGG5K+eUEAAu0jgMBqX04ZEQTOIZD3MGi3OrN8+XJz/fXXm0ceeaR3RssXS9PT0z2xZdv44sJ1ll4NsytU/Xy+8MILs4STE0UTExOZ58VcP774yYojK/1+G3fWyq4+rVixoicS04LJrj5t3br1HBFp/afPa7m2V1999azY3ft5fPNW3yhhCECg+QQQWM3PISOAQF8CVgxkrZb4IuH06dPmoYce6q1eWYdOYD322GPGrva4A/JZh8GztiCzzij57z3++OPm2muv7Qk6X4z458X8rT43ULtllxYzPoS8Nm61KL2ylnfA3fqZnJzsrdy5Pvyza/5B9o9//OO9s27++5avHVP6xTYhFy8E2ksAgdXe3DIyCCQEJAfc//a3v50jsNyqzxe/+MVZ57fS/vK20LIElvNpt9x8EeWvdvlnoez5Ll/45dn5B9zT/aZX0tz5KXuezG15+mN68cUXz1lZS29D+oLSntdyY/n3v//dY+UfcE+Pg9KEAATaTwCB1f4cM8KOE+h3wH3//v3J2Sprc+ONN5qZmZlkRcmKlHXr1pmXX37ZWPHlb2X5/qyIyDqfZJH38+kLESuOfJ9WjLj+0mLJCrQnnngiMy6X5n5tRkZGeueuTp061Tvzle7fjX3BggXJdqg7i+b34WLsF7uzSYs8/3A9t2/o+AXK8FtLAIHV2tQyMAi8TyDvgLt/qNzZuW2sCy+8MBExVmBk2bkD7llbcf65JXeQ3fr3faZj8v+dPvzu92GFj11hsgfO7X+zDrjbvrLaPPfcc8lK09q1a5NzVb7osVt4/qF9v33WNp4fo/Xp2vrvj42NzYovjwV1CgEItJMAAqudeWVUEIAABCAAAQhEJIDAigifriEAAQhAAAIQaCcBBFY788qoIAABCEAAAhCISACBFRE+XUMAAhCAAAQg0E4CCKx25pVRQQACEIAABCAQkQACKyJ8uoYABCAAAQhAoJ0EEFjtzCujggAEIAABCEAgIoH/AbkF3RyXNIBAAAAAAElFTkSuQmCC"/>
          <p:cNvSpPr>
            <a:spLocks noChangeAspect="1" noChangeArrowheads="1"/>
          </p:cNvSpPr>
          <p:nvPr/>
        </p:nvSpPr>
        <p:spPr bwMode="auto">
          <a:xfrm>
            <a:off x="2593975" y="2293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 dirty="0"/>
          </a:p>
        </p:txBody>
      </p:sp>
      <p:sp>
        <p:nvSpPr>
          <p:cNvPr id="3" name="AutoShape 2" descr="data:image/png;base64,iVBORw0KGgoAAAANSUhEUgAAAlgAAAFzCAYAAADi5Xe0AAAgAElEQVR4Xu2dbawdVdmG14v9kB5bQBM0IWooRUsoElIMCeXDSAL0B6QYwYoFSirUlDSAoXBC6IclFrQfBLDUUyCtMVEsgQIWrY0SI/xRqdZagiYaEhOCFQpIQsOP0r6s4Z39zpnujzVr33vtZ/a+zi/KXnPP81zPM2vdZ83sOf9z5IMfxw8EIAABCEAAAhCAgIzA/2CwZCwRggAEIAABCEAAAhkBDBaN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FbkDh065L785S+7hx9+2H3+85+3EhZxQAACEIAABIaCAAZrAMu8fv16d9tttzUye+SRR9yiRYuaZpqPLY85fPiwu+mmm9wPf/jDccd99rOfdXv37nXTpk1rqvenP/3JzZ49u/HZr3/9a3fRRReNGxsyJj/AG8XzzjvP/f73v296vhNPPNH97ne/k5vI4nmb5TCAbUNKEIAABCAgJIDBEsK0IFU2V3lMzUxW0eiUP29lbNoZrLJxys9dNCghY4ocMVgWuooYIAABCECgKgEMVlVihse/+uqr2W7RW2+95X7zm9+4JUuWuBtuuMFde+217qqrrnI//vGP3aRJk7IMOu1y5VpnnnnmuONapV/c8crN2vbt291XvvKVxrknTJjQ2BVrNSaPr9kOVsqdJHawDDc6oUEAAhCoAQEMVg2KFBpi0RRt2bLFXXrppUc9g1U0Qv722oUXXugef/xxV97Bys3R6Oiou+eeezqGUDR3v/3tb91pp53m8v/33nvvuZdeesm9/fbbDQPYaszIyMi4c1U1Ovk5//73v2c65VuIud4rr7zi1q1bl5nPZrcZq563bFhzQ1s0lUWDmI8v8s139/yxvn7+GbpWceb1abZDWYx9165d7sknn2zc6i0bbX98eVex2Zh25+vYHAyAAAQgMIQEMFgDVPTiwvrtb3/b/fGPf2xpsM4++2x3/fXXH7WjlONodquxndkqmqm//vWvburUqa5oZvxzUh/72Mcyg+UNV6sx5QfyqxidVrcffU65uWl2y7GZoahy3la3ZXNeZbNa1Pa3XL359May+Dzcddddd9SzZ3mcDz744Lhn7Momq9Nt1WIdy8Yp1yoyqXLbeYAuJ1KBAAQg0BUBDFZX+Owd3MxktHrIvdltPZ9Rqwfc/WfNzEhxF6T4jFbZpJxwwgnZA/DtxpQfiO9kFvLciuOaGYjcyEyePLlhXNoZxlCDlY/797//3TBKeQ3yc+Y7d/nt1tdffz0zmn6XLd89O/XUUzOz63ebvBk95ZRTmsZZ3hX0xqwcQzHHZkapGYsyR79zVjbFuRFslrO9K4GIIAABCPSXAAarv/x7cvZmBqmZMWplsMo7T35XqWjc2n0zsF8Gq5nx8HDLRsnfEs2/ldjuma5Qg1UsYPn2ZG5kjj322HHm6d1333Vz5851P/nJT7L/v3HjRjdz5szMdOUm7JhjjmkaZ7tdunynrlWOrYxffgu3fHu2aJxbNWrK5+J6crEgCgEIQKBHBDBYPQLbb9n8PVgrV67MFnH/4Hv5dQatDFaz2DuN7fctwrJ5yM1COe781lu+Q9PqHWFVDFarW2jF23/5rThvSN555x136623uj179mTPyfkvIpx11lnZ7l6rnaQ8zla39PKaef1Qg+V30PIdxXx3qlz7kPOVdx373fucHwIQgIAFAhgsC1UQxVA0GX7xvvzyy7NnsHbs2JE9s1PebWhlmoo6+/bty56dKo5ttmvR74fcq+5gqQxWs5294sPq+Tc38/83Njbm/vznP7s333zT/ehHP8qMlv/vL3zhC+6uu+466lmxcpzlb2aWv3XZbNcuN0AxO1gh5xO1LzIQgAAEBooABmuAylncddm0aVN2C+qhhx5y3/zmN7Nvo4XuYBV18h2VfHFu9WLPfr+moeozWCqD1cyA5DtaxduyeXyf/OQns2evli1blr381R//rW99K9t1+sMf/tB4jqvZbVrfqsXbkLnRLRun4jNYzd5B1u4ZrHId/Q5b/rxYq/M1u7U4QJcVqUAAAhCIIoDBisJm96BWt3SaPdDd7rZfJ53ijlVu3EJeIhoypki3yq26Kt8irGKwWlXbm8/81l6zMcVbhP7z4q3Eslnxnxdr1MpglXWK5232wH87g+WNUas6N/t2YznHdn8hwO4VQmQQgAAE0hDAYKXhnPQsoe8s6vRcVTudZgbLJxnyZ3BCxuTAqhis8g6P/3e792C1+xM7nb696LXLL0v1/88bk/zZqrKJa7YL2GxHyuu0M1jNTFbR7LRi1uo5tZD3YHV6MW3SBudkEIAABGpAAINVgyLFhJg/5M4fe46hxzEQgAAEIACB7ghgsLrjx9EQgAAEIAABCEDgKAIYLJoCAhCAAAQgAAEIiAlgsMRAkYMABCAAAQhAAAIYLHoAAhCAAAQgAAEIiAlgsMRAkYMABCAAAQhAAAIYLHoAAhCAAAQgAAEIiAlgsMRAkYMABCAAAQhAAAIYLHoAAhCAAAQgAAEIiAlgsMRAkYMABCAAAQhAAAIYLHoAAhCAAAQgAAEIiAlgsMRAkYMABCAAAQhAAAIYLHoAAhCAAAQgAAEIiAlgsMRAkYMABCAAAQhAAAIYLHoAAhCAAAQgAAEIiAlgsMRAkYMABCAAAQhAAAIYLHoAAhCAAAQgAAEIiAlgsEpA9+/f75YuXeoeffRRN3Xq1OzTQ4cOuQULFrgDBw64mTNnug0bNriJEyd2/KwordAQ1x45CEAAAhCAAAR6RACDVQC7b98+d+utt7rJkye7n/70p5nBOnLkiFu+fLmbO3eumzNnjtu5c6fbs2ePGx0dbftZsV4KjR7VH1kIQAACEIAABHpAAIP1f1A3b97stm/f7u666y53//33N3aw/M7TokWL3KZNm9yUKVNcvsO1detWN2nSpJaf+bH5j0KjB7VHEgIQgAAEIACBHhHAYJXAlm8R+n+vW7fOrVmzJrst6M3SwoUL3erVq93IyEjLz6ZPn95QVmj0qP7IQgACEIAABCDQAwIYrA4Gy982HBsbazx3VTRYBw8ebPlZ0WApNEJqv3v37pBhjIEABCAAAcMEZs+eXSm6sxdXm/tfHKumXykYBjcIYLDYweJygAAEIACBGhNQGay9e/e6K664okFiy5Yt7oILLqgxmf6GjsHqYLAUz08pNPrbJpwdAhCAAASsElAYrNdee81deeWVzpuqXbt2ueuvv97Nnz/fPfbYY9nzx/xUJ4DB6mCw8m8Azpo1K2u2Zt8ibPZZUVahUb20HAEBCEAAAsNAQGWw7r77bnffffe5Rx55xN14442N1xENA8Ne5IjB6mCw/Mcx77AqftvQu/8YjV4UHE0IQAACEBgsAgqD9f7777tLLrkk+yb9Sy+9hMEStAgGSwARCQhAAAIQgEC/CCgMVh77xo0bsy91+Z9Vq1a5a665pl9p1f68GKzal5AEIAABCEBgmAkoDdbhw4ez9z76Z7Auv/xyt2LFCh50j2wuDFYkOA6DAAQgAAEIWCCgMFj+G4T+Zdv+L5d4g+WfwfIv4J42bRq7WJFFxmBFguMwCEAAAhCAgAUCCoPln8G67LLLsr9kkn+L8Ktf/ap74IEH3IwZMyykWbsYMFi1KxkBQwACEIAABP6fgMJgeTX/qgb/HqzXX389E+c9WN11GQarO34cDQEIQAACEOgrAZXB8knkz2DxmobuS4rB6p4hChCAAAQgAIG+EVAarL4lMYAnxmANYFF7kRIXcC+oogkBCEAAAoNKAIM1qJUV54XBEgNFDgIQgAAEBpoABmugy6tLDoOlY4kSBCAAAQgMPgEM1uDXWJIhBkuCEREIQAACEBgSAhisISl0t2lisLolyPEQgAAEIDBMBDBYw1TtLnLFYHUBj0MhAAEIQGDoCGCwhq7kcQljsOK4cRQEIAABCAwnAQzWcNa9ctYYrMrIOAACEIAABIaYAAZriItfJXUMVhVajIUABCAAgWEngMEa9g4IzB+DFQiKYRCAAAQgAIEPCGCwaIMgAhisIEwMggAEIAABCGQEMFg0QhABDFYQJgZBAAIQgAAEMFj0QDgBDFY4K0ZCAAIQgAAE2MGiB4IIYLCCMDEIAhCAAAQgwA4WPRBOAIMVzoqREIAABCAAAXaw6IEgAhisIEwMggAEIAABCLCDRQ+EE8BghbNiJAQgAAEIQIAdLHogiAAGKwgTgyAAAQhAAALsYNED4QQwWOGsGAkBCEAAAhBgB4seCCKAwQrCxCAIQAACEIAAO1j0QDgBDFY4K0ZCAAIQgAAE2MGiB4IIYLCCMDEIAhCAAAQgwA4WPRBOAIMVzoqREIAABCAAAXaw6IEgAhisIEwMggAEIAABCLCDRQ+EE8BghbNiJAQgAAEIQIAdLHogiAAGKwgTgyAAAQhAAALsYNED4QQwWOGsGAkBCEAAAhBgB4seCCKAwQrCxCAIQAACEIAAO1j0QDgBDFY4K0ZCAAIQgAAE2MGiB4IIYLCCMDEIAhCAAAQgwA4WPRBOAIMVzoqREIAABCAAAXaw6IEgAhisIEwMggAEIAABCLCDRQ+EE8BghbNiJAQgAAEIQIAdLHogiAAGKwgTgyAAAQhAAALsYNED4QQwWOGsGAkBCEAAAhBgB4seCCKAwQrCxCAIQAACEIAAO1j0QDgBDFY4K0ZCAAIQgAAE2MGiB4IIYLCCMDEIAhCAAAQgwA4WPRBOAIMVzoqREIAABCAAAXaw6IEgAhisIEwMggAEIAABCLCDRQ+EE8BghbNiJAQgAAEIQIAdrA49sHPnTrd+/fqjRq1atcrNmTPHlT+fPHmy27Ztm5syZcq4Yw4dOuQWLFjgDhw44GbOnOk2bNjgJk6cmI1p95mVFsVgWakEcUAAAhCAQB0IYLAqVmnfvn1ubGysYZA2b97sTj/99Mxstfo5cuSIW758uZs7d27DlO3Zs8eNjo66dp9VDK2nwzFYPcWLOAQgAAEIDBgBDFaFgvqdpoULF7rVq1e76dOnZ+Zo5cqV2f/z/271449btGiR27RpU7aztX//frd06VK3detWN2nSpJaflXfBKoQqH4rBkiNFEAIQgAAEBpgABqtCcf3twHznyR9WvLWXy+S3Douy3lCtW7fOrVmzJrstWDRqIyMjLT9rZ9oqhC0ZisGSYEQEAhCAAASGhAAGK7DQ5d0rf5g3TkuWLHFr165tu6NVvq1Y1Dp48OC4W47NzhMYotu9e3fo0MrjFm+udsjYjdXGMxoCEIAABD4kMHv2bFAMAAEMVmARyyap1WHNnsliBysQMsMgAAEIQAACA0IAgxVYSG+cpk2b5ubPn9/2iGYGi2ewAiEzDAIQgAAEIDAgBDBYAYVs9TB7eVfLj/MPwC9btmzcaxrybwrOmjUrM2jFZ7nafRYQWrIhPIOVDDUnggAEIACBASCAwQooYrvnoorvwZowYYLbuHFj9jxW8ZuC/tuAvAcrADRDIAABCEAAAgNCAIM1IIXsdRrsYPWaMPoQgAAEIDBIBDBYg1TNHuaCweohXKQhAAEIQGDgCGCwBq6kvUkIg9UbrqhCAAIQgMBgEsBgDWZd5VlhsORIEYQABCAAgQEmgMEa4OIqU8NgKWmiBQEIQAACg04AgzXoFRblh8ESgUQGAhCAAASGggAGayjK3H2SGKzuGaIAAQhAAALDQwCDNTy17ipTDFZX+DgYAhCAAASGjAAGa8gKHpsuBiuWnN3jqKnd2hAZBCBQfwIYrPrXMEkGLMZJMCc9CTVNipuTQQACQ0YAgzVkBY9Nl8U4lpzd46ip3doQGQQgUH8CGKz61zBJBizGSTAnPQk1TYqbk0EAAkNGAIM1ZAWPTZfFOJac3eOoqd3aEBkEIFB/Ahis+tcwSQYsxkkwJz0JNU2Km5NBAAJDRgCDNWQFj02XxTiWnN3jqKnd2hAZBCBQfwIYrPrXMEkGLMZJMCc9CTVNipuTQQACQ0YAgzVkBY9Nl8U4lpzd46ip3doQGQQgUH8CGKz61zBJBizGcZgtc7McWxxtjoIABCBghwAGy04tTEfCYhxXHsvcLMcWR5ujIAABCNghgMGyUwvTkbAYx5XHMjfLscXR5igIQAACdghgsOzUwnQkLMZx5bHMzXJscbQ5CgIQgIAdAhgsO7UwHQmLcVx5LHOzHFscbY6CAAQgYIcABstOLUxHwmIcVx7L3CzHFkeboyAAAQjYIYDBslML05GwGMeVxzI3y7HF0eYoCEAAAnYIYLDs1MJ0JCzGceWxzM1ybHG0OQoCEICAHQIYLDu1MB0Ji3FceSxzsxxbHG2OggAEIGCHAAbLTi1MR8JiHFcey9wsxxZHm6MgAAEI2CGAwbJTC9ORsBjHlccyN8uxxdHmKAhAAAJ2CGCw7NTCdCQsxnHlsczNcmxxtDkKAhCAgB0CGCw7tTAdCYtxXHksc7McWxzt+h1FDepXMyKGQCgBDFYoqSEfx0IQ1wCWuVmOLY52/Y6iBvWrGRFDIJQABiuU1JCPYyGIawDL3CzHFke7fkdRg/rVjIghEEoAgxVKasjHsRDENYBlbpZji6Ndv6OoQf1qRsQQCCWAwQolNeTjWAjiGsAyN8uxxdGu31HUoH41I2IIhBLAYIWSGvJxLARxDWCZm+XY4mjX7yhqUL+aETEEQglgsEJJDfk4FoK4BrDMzXJscbTrdxQ1qF/NiBgCoQQwWKGkhnwcC0FcA1jmZjm2ONr1O4oa1K9mRAyBUAIYrFBSQz6OhSCuASxzsxxbHO36HUUN6lczIoZAKAEMViipIR/HQhDXAJa5WY4tjnb9jqIG9asZEUMglAAGK5TUkI9jIYhrAMvcLMcWR7t+R1GD+tWMiCEQSgCDFUpqyMexEMQ1gGVulmOLo12/o6hB/WpGxBAIJYDBCiU15ONYCOIawDI3y7HF0a7fUdSgfjUjYgiEEsBghZIa8nHqhUCtZ7U8lvO0HJvVeqrjogZqouhBwA4BDJadWpiORL0QqPWswrOcp+XYrNZTHRc1UBNFDwJ2CGCw7NTCdCTqhUCtZxWe5Twtx2a1nuq4qIGaKHoQsEMAg2WnFqYjUS8Eaj2r8CznaTk2q/VUx0UN1ETRg4AdAhgsO7UwHYl6IVDrWYVnOU/LsVmtpzouaqAmih4E7BDAYNmphelI1AuBWs8qPMt5Wo7Naj3VcVEDNVH0IGCHAAYroBY7d+5069evb4ycPHmy27Ztm5syZYo7dOiQW7BggTtw4ICbOXOm27Bhg5s4ceJRqu3GhWoEhNqzIeqFQK3Xs8S7FLacp+XYusRem8OpQW1KRaAQqEwAgxWAbPPmze700093c+bMGTf6yJEjbvny5W7u3LnZZ96I7dmzx42OjgaPC9UICLOnQ9QLgVqvp8l3IW45T8uxdYG8VodSg1qVi2AhUIkABqsDLm+AVq5c6RYuXOimT58+brTfeVq0aJHbtGlTtpu1f/9+t3TpUrd169bs3/lPu3GTJk0K0qhU1R4MVi8Ear0epCyRtJyn5dgk8GsgQg1qUCRChEAkAQxWB3DF23f50FWrVmU7Vt5QrVu3zq1Zsya7LejHeiO2evXqcWas3biRkZEgjcj6yg5TLwRqPVmiYiHLeVqOTVwGs3LUwGxpCAwCXRPAYHVA6M3RkiVL3Nq1azPTVNzROnjwoBsbG2s8d9XKYO3bt6/luFCNkErv3r07ZFjUmMWbqx02dmP78Wq9atGlG205T8uxpatQf89EDfrL3+rZZ8+ebTU04qpAAINVAVY+NH8ma8aMGUG7T+xgHQ3Z8m/uytiUWhGt2vYQy7Gpc7WqRw2sVoa4INA9AQxWBMPcYJ1zzjlBz0/xDBYGK7TNXhxL95sri3toVXo3jhr0ji3KEOg3AQxWhwqUb+/5W4T+Gatly5a5Y489NvsW4axZs9z8+fM7fouw2bj8W4SdNPrdKOqFQK2n5KOMTamlzNFrWY5NnatVPWpgtTLEBYHuCWCwAhgW34M1YcIEt3HjxsZD7K3eYVX+RiHvwRoP2vLCooxNqRXQqpWGWI6tUiI1HkwNalw8QodABwIYLFokiIB6IVDrBSUROEgZm1IrMPzgYZZjC06i5gOpQc0LSPgQaEMAg0V7BBFQLwRqvaAkAgcpY1NqBYYfPMxybMFJ1HwgNah5AQkfAhgseqBbAuqFQK3XbX7F45WxKbWUOXoty7Gpc7WqRw2sVoa4INA9AXawumc4FArqhUCtpyyCMjalljJHDJaaZpye5f6Iy4ijIACBnAAGi14IIqBeCNR6QUkEDlLGptQKDD94mOXYgpOo+UBqUPMCEj4E2hDAYNEeQQTUC4FaLyiJwEHK2JRageEHD7McW3ASNR9IDWpeQMKHAAaLHuiWgHohUOt1m1/xeGVsSi1ljl7LcmzqXK3qUQOrlSEuCHRPgB2s7hkOhYJ6IVDrKYugjE2ppcwRg6WmGadnuT/iMuIoCEAgJ4DBoheCCKgXArVeUBKBg5SxKbUCww8eRmzBqHo20HINepY0whAYEgIYrCEpdLdpqhcCtV63+RWPV8am1FLmaH0HyzI3ZR2GJU8lM7QgUBcCGKy6VKrPcaoXArWeEo8yNqWWMsdhMljUQN056EEAAiEEMFghlBgjfyB6WBa9YclTfYkouSm1LOepjg09CECgOwIYrO74Dc3R6kVKracshDI2pZYyR3awWtN8cWy2GnVLPcv9kQwCJ4LAgBLAYA1oYdVpqRcCtZ4yX2VsSi1ljhgsDJa6n9CDAATGE8Bg0RFBBNRGQa0XlETgIGVsSq3A8IOHDUtsw5JncOEZCAEIJCGAwUqCuf4nUS9Saj0lYWVsSi1ljuxgsYOl7if0IAABdrDogQgCaqOg1otIqeUhytiUWsocMVgYLHU/oQcBCGCw6IEIAmqjoNaLSAmDtXh3JWx1ffh7WHqtUjEZDAEI9JwAtwh7jngwTqBepNR6SsrK2JRayhzZwWIHS91P6EEAAuxg0QMRBNRGQa0XkRI7WOxgNe2Buu7UKa8BtCAAge4JsIPVPcOhUFAbIrWesgjK2JRayhzZwWIHS91P6EEAAuxg0QMRBNRGQa0XkRI7WOxgsYOlvHDQggAExhFgB4uGCCKgNkRqvaAkAgcpY1NqBYYfPGxYYhuWPIMLz0AIQCAJAQxWEsz1P4l6kVLrKQkrY1NqKXPkFiG3CNX9hB4EIMAtQnoggoDaKKj1IlLiFiG3CLlFqLxw0IIABLhFSA9UJ6A2RGq96hm1PkIZm1JLveukjm1YamA1T2VcaEEAAt0T4BZh9wyHQkG9GKv1lEVQxqbUwmDF3dZT18BqrynjQgsCEOieAAare4ZDoaBepNR6yiIoY1NqYbAwWCnf0aW8ptCCwDASwGANcNWVi7tSS20U1CVU5qrUUnNTx6asgzI2pZYyR3U91bGhBwEIdEcAg9UdP9NHKxcWpZb1hUWZq1JLzU0dm/JiUMam1FLmqK6nOjb0IACB7ghgsLrjZ/po5cKi1LK+sChzVWqpualjU14MytiUWsoc1fVUx4YeBCDQHQEMVnf8TB+tXFiUWtYXFmWuSi01N3VsyotBGZtSS5mjup7q2NCDAAS6I4DB6o6f6aOVC4tSy/rCosxVqaXmpo5NeTEoY1NqKXNU11Mdm2U9yzW1zI3Y0hLAYKXlnfRsyklIqWV9YVHmqtRSc1PHpmxuZWxKLWWO6nqqY7OsZ7mmlrkRW1oCGKy0vJOeTTkJKbWsLyzKXJVaam7q2JTNrYxNqaXMUV1PdWyW9SzX1DI3YktLAIOVlnfSsyknIaWW9YVFmatSS81NHZuyuZWxKbWUOarrqY7Nsp7lmlrmRmxpCWCw0vJOejblJKTUsr6wKHNVaqm5qWNTNrcyNqWWMkd1PdWxWdazXFPL3IgtLQEMVlreSc+mnISUWtYXFmWuSi01N3VsyuZWxqbUUuaorqc6Nst6lmtqmRuxpSWAwUrLO+nZlJOQUku9sBBb67Zq96dV1NyUza2MTamlzFF9Hahjs6xnuaaWuRFbWgIYrLS8k55NOQkptdQLC7FhsDCSSaeWvp9Mfc33PSECGEgCGKyBLOuHSSknIaUWscUZIuvclJeSst+UWsoc1fVUx2ZZz3JNLXMjtrQEMFhpeSc9m3ISUmqpFxZiizNsam7K5lbGptRS5qi+DtSxWdazXFPL3IgtLQEMVlreSc+mnISUWuqFhdgwWNwiTDq19P1k6mu+7wkRwEASwGANZFk/TEo5CSm1iC3OEFnnpryUlP2m1FLmqK6nOjbLepZrapkbsaUlgMFKyzvp2ZSTkFJLvbAQW2KR4r8AABt2SURBVJxhU3NTNrcyNqWWMkf1daCOzbKe5Zpa5kZsaQlgsNLyTno25SSk1FIvLMSGweIWYdKppe8nU1/zfU+IAAaSAAZrIMv6YVLKSUipRWxxhsg6N+WlpOw3pZYyR3U91bFZ1rNcU8vciC0tAQxWWt5Jz6achJRa6oWF2OIMm5qbsrmVsSm1lDmqrwN1bJb1LNfUMjdiS0sAgxXAe//+/W7x4sXu3XffzUavWrXKzZkzJ/vvnTt3uvXr1zdUJk+e7LZt2+amTJkyTvnQoUNuwYIF7sCBA27mzJluw4YNbuLEidmYdp8FhNdyiHISUmqpFxZiw2Bxi7CbmaJ+x6qv+foRIOI6EMBgdaiSNz8LFy50q1evdtOnT3febC1ZssStXbs2+/fmzZvd6aef3jBczeSOHDnili9f7ubOnZuN86Zsz549bnR01LX7rNsGUk5CSi0MVpwhss6t234tHq/sN6WWMkd1PdWxWdazXFPL3IgtLQEMVgfe+/btczt27MjMUP6Tm6pzzz3XrVy5MjNg3my1+vEmbdGiRW7Tpk3ZzpY3aUuXLnVbt251kyZNavlZeResamsoJyGllnphIbY4w6bmVrU/241XxqbUUuaovg7UsVnWs1xTy9yILS0BDFZF3sUdrc985jON2365TPH2Yf7/vKFat26dW7NmTXZbsKgxMjLS8rN2pi0kbOUkpNRSLyzEhsHiFmHIjDA4Y9TX/OCQIRNLBDBYFaqR386bNWuWmz9//lG3C/3nzXa0/C7Y2NhY47mrosE6ePBgy8+qGqzdu3ePy2bx5grJfTB07MbW45Va/ixKPaUWsbXugXb9Ua3TOo9W1lSp1TnyaiMsx1Ytk7SjB53b7Nmz0wLlbD0hgMEKxJo/iD5v3rzMXLX6afZMFjtYR9NS/gaq1GJ3LW43LPAyCh6mrKlSKziBwIGWYwtMoS/D4NYX7Jy0IgEMVgCw/FuEy5Yta/swu5dqZrB4BguDFdBm2ZB2t7qsm7/QHEPGKRdQpVZI7FXGWI6tSh6px8ItNXHOF0MAg9WBWjtzVb71528R+m8beiNWfEC9fGux2bcI89uOxc9iClo8RjkJKbWsGwVlrkot69y67de69K7VPNX9ocxTrWX5ulLnil59CWCwOtSu/J6rfHj+MHvx8wkTJriNGzc2XueQf1PQmy3egzUetHKCVGqpF6lhik05DSq5KbWUOap7rRd66nxVeuqaqvVUeaJTbwIYrHrXr230yklDqaVeCIitdRvw7Trtn4xSTxeWe1edq1IPbkqaaPWKAAarV2QN6ConIaUWBivOEFnnpmx5Zb8ptZQ5quvZCz11vio9dU3Veqo80ak3AQxWvevHDtYHBNSTo1JPqaVeQNWxKS8lZWxKLWWO6nr2Qk+dr0pPXVO1nipPdOpNAINV7/phsDBYbXuAW4R6A66cMtQLu1pPmatSS52nWk+ZK1r1JYDBqm/tOkaunDSUWurftImtdStgsDBY7SYK+uNDOuo5pOPkzIChIIDBGuAyKycNpZZ6QiM2DBZGQW8U1NeVcqpVx6bWU+aKVn0JYLDqW7uOkSsnDaUWBivOEFnn1rEhKwxQ9ptSq0IKQUPVsSn1lFpBMCoMUsem1quQCkMHmAAGa4CLq5w0lFrWjYIyV6WWdW7KS0nJTamlzFFdT7Ue3OJ/EVL3CXr1JIDBqmfdgqJWTpBKLesLgTJXpZZ1bkFNGThIyU2pFRh+8DB1bEo9pVYwkMCB6tjUeoFpMGzACWCwBrjAyklDqWXdKChzVWpZ56a8lJTclFrKHNX1VOvBjR0sdb8Pmx4Ga4ArrpwglVrWFwJlrkot69yUl5KSm1JLmaO6nmo9uGGw1P0+bHoYrAGuuHKCVGpZXwiUuSq1rHNTXkpKbkotZY7qeqr14IbBUvf7sOlhsAa44soJUqllfSFQ5qrUss5NeSkpuSm1lDmq66nWgxsGS93vw6aHwRrgiisnSKWW9YVAmatSyzo35aWk5KbUUuaorqdaD24YLHW/D5seBmuAK66cIJVa1hcCZa5KLevclJeSkptSS5mjup5qPbhhsNT9Pmx6GKwBrrhyglRqWV8IlLkqtaxzU15KSm5KLWWO6nqq9eCGwVL3+7DpYbAGuOLKCVKpZX0hUOaq1IJb3IKnroFyylDHptRTaimZqa+DXuip80WvngQwWPWsW1DUyglSqaWe0IjNhvFQ1sGqVtCFV2GQMk/r11UFLB2Hwq0jIgYYIIDBMlCEXoWgnISUWtYXAmWuSi242TCSyut1mPoDbs0JtPtD5UpmaKUngMFKzzzZGZWTt1ILoxBnFOAWx03du8oLWB2bUk+ppWSmvg7Uepa5qeuAXnsCGKwB7hDlha7Usj6hKXNVasENg9Vpt0PZb0ot9TSrjk2pp9RSc0MvLQEMVlreSc+mvNCVWhiFOKMAtzhu6t5VXsTq2JR6Si0lM/V1oNazzE1dB/TYwRraHlBe6Eot6xOaMlelFtwwWHXewVJeC0ot69fV0C5gA5A4O1gDUMRWKSgnIaWW9QlNmatSC24YLAzWhz0wTNfVAC9RA58aBmuAS6ychJRa6gmS2GwYD2UdrGqppwtlnlxXcdeBdW7qnkMvHQEMVjrWyc+knLyVWtYnNGWuSi24xS2g6hooL2R1bEo9pRa9G9e7yl5DKz0BDFZ65snOqJwglVpMtvGTrbIOSi3LNVXnqbyA1bEp9ZRalvvDemzKfkMrLQEMVlreSc+mnCCVWtYnNGWuSi24xRlTdQ2UF7E6NqWeUovejetdZa+hlZ4ABis982RnVE6QSi0m2/jJVlkHpZblmqrzVF7A6tiUekoty/1hPTZlv6GVlgAGKy3vpGdTTpBKLesTmjJXpRbc4oypugbKi1gdm1JPqUXvxvWustfQSk8Ag5WeebIzKidIpRaTbfxkq6yDUstyTdV5Ki9gdWxKPaWW5f6wHpuy39BKSwCDlZZ30rMpJ0illvUJTZmrUgtuccZUXQPlRayOTamn1KJ343pX2WtopSeAwUrPPNkZlROkUovJNn6yVdZBqWW5puo8lRewOjalnlLLcn9Yj03Zb2ilJYDBSss76dmUE6RSy/qEpsxVqQW3OGOqroHyIlbHptRTatG7cb2r7DW00hPAYKVnnuyMyglSqcVkGz/ZKuug1LJcU3WeygtYHZtST6lluT+sx6bsN7TSEsBgpeWd9GzKCVKpZX1CU+aq1IJbnDFV10B5EatjU+optejduN5V9hpa6QlgsNIzT3ZG5QSp1GKyjZ9slXVQalmuqTpP5QWsjk2pp9Sy3B/WY1P2G1ppCWCw0vJOejblBKnUsj6hKXNVasEtzpiqa6C8iNWxKfWUWvRuXO8qew2t9AQwWOmZJzujcoJUajHZxk+2yjootSzXVJ2n8gJWx6bUU2pZ7g/rsSn7Da20BDBYaXknPZtyglRqWZ/QlLkqteAWZ0zVNVBexOrYlHpKLXo3rneVvYZWegIYrPTMk51ROUEqtZhs4ydbZR2UWpZrqs5TeQGrY1PqKbUs94f12JT9hlZaAhistLyTnk05QSq1rE9oylyVWnCLM6bUAG4vjs1uO/cqe0SplXTB4GRyAhgsOVI7gsoLXamFUYhb8OAWx43ehRsGy866NEyRYLAGuNrKhUWphVGIW/DgFseN3oUbBmuAFzrDqWGwDBen29CUC4tSC6MQt+DBLY4bvQs3DFa3qwnHxxDAYMVQq8kxyoVFqYVRiFvw4BbHjd6FGwarJovWgIWJwRqwghbTUS4sSi2MQtyCB7c4bvQu3DBYA7zQGU4Ng2W4ON2GplxYlFoYhbgFD25x3OhduGGwul1NOD6GAAYrhlrhmEOHDrkFCxa4AwcOuJkzZ7oNGza4iRMnHqXablyoRtVQlQuLUgujELfgwS2OG70LNwxW1dWD8QoCGKwuKB45csQtX77czZ07182ZM8ft3LnT7dmzx42Ojo5TbTcuVCMmTOXCotTCKMQteHCL40bvwg2DFbOCcEy3BDBYXRD0O0+LFi1ymzZtclOmTHH79+93S5cudVu3bs3+nf+0Gzdp0qQgjZgwlQuLUgujELfgwS2OG70LNwxWzArCMd0SwGB1QdAbqnXr1rk1a9ZktwW9kVq4cKFbvXq1mz59ekO53biRkZEgjZgwlQuLUgujELfgwS2OG70LNwxWzArCMd0SwGB1QXDfvn1ubGys8dxVK4PVbtzBgweDNELCPPvss0OGMQYCEIAABAwTePHFFw1HR2ihBDBYoaSajLO+g9VFahwKAQhAAAIQgEAXBDBYXcCz/gxWF6lxKAQgAAEIQAACXRDAYHUBL/8G4KxZs9z8+fM7fouw2bhQjS7C5FAIQAACEIAABBITwGB1CbzVO6zK3yjsx3uwukyNwyEAAQhAAAIQiCSAwYoEx2EQgAAEIAABCECgFQEMFr0BAQhAAAIQgAAExAQwWGKgyEEAAhCAAAQgAAEMFj0AAQhAAAIQgAAExAQwWGKgyEEAAhCAAAQgAAEMFj0AAQhAAAIQgAAExAQwWGKgyEGg1wQOHz7s7rzzTrdixYpxf1S81+cN0fex3XbbbW7evHnuggsuCDmEMcYJ0G/GC0R4ZglgsMyWprvA8oXu6aefzoRWrVrlrrnmmu5ERUfXKbYtW7aYMgobN27M/vblww8/7E444QR31llniarSvUweG/0WzrJ8LdBv4ezot3BWjOwPAQxWf7j3/Kw7duxwb731VmaqXnvtNXf11Ve7Z5991sSORzE2azseftI+44wzMlPlud19993u/vvvdxMnTux5zdqdIOd03HHHuZUrV/Y1lvLJ9+7d66644gp37bXXZrE99NBD7uKLL3YzZswwESf9Vr0M9Ft1ZvkRzfrN/yJk5Rfc+Mw4sioBDFZVYjUZXzQK77//vrv99tvdvffe23ej4PEVY/P/tmIAy2bPSlx5y3kjs3379szE5L+956amn23585//3F166aVZb3mGd9xxh1u8eLEZg0W/xXUH/VadW7NfGD3HhQsXuhdeeMHEL7jVs+KIWAIYrFhyxo/z5sDvKrz++uvjIrVwq7A4cefB+UVw2rRpZn7L86b0kksuca+88koWogVuPiZf03POOcedf/752S6b5/bGG2+Y2dWyaLDot7jJin6L41bcwfIK/t/+F6MvfelLZua3uMw4qioBDFZVYjUaX17s/IR52WWXuQceeCDZ7kI+ST/22GON396axWHpdpwvsTemxx9/fLYr0w9urdqsbKgsxVY0y/lt1tSXi+V+8wvt7t27G2a4uLP89ttv02+RzVLeoYyUkR1W/uXM/yL0ne98J7uDYOFxA1miCHUkgMHqiKi+A5qZltSTUb6TNnfu3HG7LH6xeeKJJ9zmzZsbt5YsfzPO2m2vvCst7hiVjUTKK8hav/n6/Oc//3Gf+tSnstunxW9Yek5+17b8bUuLNaXfuuviZsa/O0WOrgMBDFYdqlSIMZ+wX3zxxaa/DX/3u991H/3oR7MjLDxT5A3daaed5tatW3fUzlnxtmCvd7CqcPPsfDz/+te/sttxFmN7/vnn3VVXXWUutpxdv74cYKXfitdf8QFnf7vyvvvucz/84Q+zXzjyV23Qbx9OclWv01T9VjTKrXYii3NvPmW/+uqr7qSTTnLNblPXbOkh3AgCGKwIaP06JDdMfsL+xje+cdRvw1OnTnUXXnjhuPCK29X+N+V8xyhFDv7cDz74oLvllluyCcYvLOXz5w9r9zK2GG5PPvmk+/73v5/dKiS28H5rZuxT9Jo/h5V+K+bb6vmvN998M/tWb76zS7/9/y+EVea3FP1WnD/8NwGb7UQ2m3vzb9f6GHs5h6S6vjhPdQIYrOrM+npEccIu/za8fPlyNzIy0tf4Wp28369jsMyN2PQt249+y3+Z8eYp/8ZYs1tD+W3Mm266yb3zzjvZe81SfhuUfqveb2WjXKe5t3q2HKEigMFSkeyBTsiE7XeAyr8N9yCUppJVtsq9QKrXHljmRmzx3Wm134oZ+XeAfeITn3Df+973Giar2XOP5Vz8mEcffVT+VX76rXq/hTDzqv2ce6tnxRH9IIDB6gf1CufsNGH347fh/HmEE088Meg2ZTHdVK8VsMgt50BsFS6AD4Za7rdf/OIX7nOf+1zjW7n5V/TPPPPMxruPnnvuucZLf/PMU377k36r1m9+dCdm+S+M/rUp/dqJrJ4VR6QmgMFKTbzD+WIm7FS/DfvQy88jWNkqt8yN2OIvMqv95jPyJml0dNT98pe/dE899VRmsopfiHj55Zczk7Vt27bsNmD5K/r79+93//znP925554bD6jJkfRbdZwxzPxZUs691bPiiH4TwGD1uwKF88dO2Cl/G/bhlp9H6PdWuWVuxNb9BWat38oZ+fj8n6LyJuvkk0/OXgabv/fNf7Z27Vr38Y9/3N1zzz09f5M3/Va932KZ5SY79bsFq2fIEf0igMHqF/k2542ZsHv123DI8wj9uE3ZDJ8lbopFuFc1tRxbnfqtyLH451D8H2wuvmg1/zZZyj/kzLVQfWKPYebPkuo6rZ4RR/SbAAar3xVocX5LE3bI8whWtsotcWtmZPK/SWZhEbZqEOrUb80Y/uAHP8hu/fX7j/tyLVSf3C0zq54NR/SbAAarDxUIfatvfrGnnrBjnkdIfZuyXdn6xS2klYjtaEp177eyyfK3CK2894h+C7kqx4+xzKx6NhzRTwIYrD7Qb/XnPFrd9ko5YXfzPIKlrfL8toyVhc7yItzP2Aal38oMm71Utw9TTXZKroXq5C0zq54NR/SLAAYrEfniHw9u9+c8Wpms1BN27PMIiXAGnSb/hmPKt9cHBfZ/i17qmlqObRD6LZRvP8ZxLVSnbplZ9Ww4oh8EMFg9pl78UzX+uZs5c+Z0/PMxPQ4pWJ7nEYJRMVBAgH4TQEQCAhAwQwCD1aNS5O/v2bVrV+MdOeVT9ePPeVRNl+cRqhJjfDcE6Ldu6HEsBCBgiQAGqwfV8N+ou/nmm7M/ffHMM8+4efPmZQ+9NvtJ9edjukmT5xG6ocexVQnQb1WJMR4CELBIAIMlrorflXr66aezlw36n+JtjylTpjQ9W6o/H9NNqjyP0A09jq1KgH6rSozxEICANQIYrAQV8QZq2rRpfX8vToJUOQUEIAABCEAAAh8QwGAlaAN/G/DKK690W7dubfxR2ASn5RQQgAAEIAABCPSJAAYrEfjym84TnZbTQAACEIAABCDQBwIYrETQ89c1rFixouUD74lC4TQQgAAEIAABCPSYAAarx4CL8q+++mr2z5NOOinhWTkVBCAAAQhAAAKpCWCwUhPnfBCAAAQgAAEIDDwBDNbAl5gEIQABCEAAAhBITQCDlZo454MABCAAAQhAYOAJYLAGvsQkCAEIQAACEIBAagIYrNTEOR8EIAABCEAAAgNPAIM18CUmQQhAAAIQgAAEUhPAYKUmzvkgAAEIQAACEBh4AhisgS8xCUIAAhCAAAQgkJoABis1cc4HAQhAAAIQgMDAE8BgDXyJSRACEIAABCAAgdQEMFipiXM+CEAAAhCAAAQGngAGa+BLTIIQgAAEIAABCKQmgMFKTZzzQaAmBN5//313ySWXuOuuu85dc801jagPHz7sbrvtNvfWW2+5zZs3u4kTJ/Ylo40bN7oNGzYcde5Vq1aNi7dZcD6HO+64wy1evNjNmDFDEr+P54wzznAXXHCBRA8RCECg3gQwWPWuH9FDoGcEXnvtNffII4+4qVOnultuuaVxnr1797orrrjChRiZXgXXyiD5mK+++mr37LPPuilTpvTq9EfpejN62WWXuQceeEBm2JIFz4kgAIGeEMBg9QQrohCoPwFvpH72s5+59957z917773ZTpU3NnfeeWdmus4///xst2bHjh3u5ptvzhL2/853tbzpuP32293Xv/5197Wvfc0de+yx7qmnnmoYkOJx1157rVu5cmWm73fH5s2b19gJ8jtD06ZNG7cr5bW9yXvsscfGGamy0SnuchVj80bs7rvvdvfff7875phjsp26V155Jcthy5YtjXM3izGvbK7t83rooYey+FMbu/p3GRlAYHAJYLAGt7ZkBoGuCHhzceDAAffyyy+7FStWZEbGm67du3e7xx9/PNut+dvf/uaeeOKJhqkqmqF8pys3T17P31b0txv9f+fHfeQjHxlnqoq32opGqHgr0mtv3749MzXFn6Lur371qyzWfEw5tr/85S9ZLMX/X9wBe+6551rGWDxPbtA+/elP9/WWaVfF5mAIQEBOAIMlR4ogBAaDQG509u3b5y6++OJs52lsbMxddNFF7oYbbnDPPPNMtjNVvC3mjc99992XGY2ywfGmxBueu+6666jbaUXDVDRirZ5rKu4sFWkXd6nKVSgaqaJus1uezW755TE2i9/rvfHGG0cZvsHoBLKAAARiCGCwYqhxDAQGnEDxGaddu3ZlBmtkZMQ9//zzbubMmZmJWrp0qXvwwQfH7doUDdbDDz/cMGYeV25qjj/++Oz2Xvkn3+nKjcyNN97YuI1XfpC+bLyKO0r52GYPwfvbf+edd17TB9z9+E2bNmW3MQ8ePNgyRh97biKL5yrfxhzwFiE9CECgAwEMFi0CAQgcRaD4jJO/VebNQ76T5W8L+lt9Z555Zkuj4R80Lz4jVdwR8ualbFCKAeS3BU855RT3xS9+8ahv5TV7wL387FbR6HkTVDz/ySef3IjN51a8jZjvnjXLLY+xrN3suTFaCgIQgAAGix6AAASOIlB89sk/g/X0009nD7mPjo42dqJOPfVUd+WVV7qtW7dmtw+98Vi4cKF74YUX3H//+99xu0/lh8qL37jzx3lDlj8A78d6c3baaac1faap1XNZxV0sH3PRxPndqUcfffSo2Py4PGb/jFl+G9HH0ypGv5NXzLu486V65QMtCQEI1J8ABqv+NSQDCMgJFJ+J8oYmNxTTp08fd3stf37JB3DcccdlBiZ/GL74EHr5ofRWx3mdTq88aPWAe/7eLv9Avn8Wq3iL0Jsov1vlv+X3j3/8w+UPuPvzFcfltyn9/28XY/EZMK/tGflvJPbrnWDyBkAQAhDomgAGq2uECEAAAkoCrQyU8hxoQQACEOg1AQxWrwmjDwEIBBHId6DefPPNxk5Y0IEMggAEIGCQAAbLYFEICQIQgAAEIACBehPAYNW7fkQPAQhAAAIQgIBBAhgsg0UhJAhAAAIQgAAE6k0Ag1Xv+hE9BCAAAQhAAAIGCWCwDBaFkCAAAQhAAAIQqDcBDFa960f0EIAABCAAAQgYJIDBMlgUQoIABCAAAQhAoN4EMFj1rh/RQwACEIAABCBgkAAGy2BRCAkCEIAABCAAgXoTwGDVu35EDwEIQAACEICAQQL/C9leEtJN1CQnAAAAAElFTkSuQmCC"/>
          <p:cNvSpPr>
            <a:spLocks noChangeAspect="1" noChangeArrowheads="1"/>
          </p:cNvSpPr>
          <p:nvPr/>
        </p:nvSpPr>
        <p:spPr bwMode="auto">
          <a:xfrm>
            <a:off x="2746375" y="2446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22" name="AutoShape 4" descr="data:image/png;base64,iVBORw0KGgoAAAANSUhEUgAAAlgAAAFzCAYAAADi5Xe0AAAgAElEQVR4Xu2dbawdVdmG14v9kB5bQBM0IWooRUsoElIMCeXDSAL0B6QYwYoFSirUlDSAoXBC6IclFrQfBLDUUyCtMVEsgQIWrY0SI/xRqdZagiYaEhOCFQpIQsOP0r6s4Z39zpnujzVr33vtZ/a+zi/KXnPP81zPM2vdZ83sOf9z5IMfxw8EIAABCEAAAhCAgIzA/2CwZCwRggAEIAABCEAAAhkBDBaN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FbkDh065L785S+7hx9+2H3+85+3EhZxQAACEIAABIaCAAZrAMu8fv16d9tttzUye+SRR9yiRYuaZpqPLY85fPiwu+mmm9wPf/jDccd99rOfdXv37nXTpk1rqvenP/3JzZ49u/HZr3/9a3fRRReNGxsyJj/AG8XzzjvP/f73v296vhNPPNH97ne/k5vI4nmb5TCAbUNKEIAABCAgJIDBEsK0IFU2V3lMzUxW0eiUP29lbNoZrLJxys9dNCghY4ocMVgWuooYIAABCECgKgEMVlVihse/+uqr2W7RW2+95X7zm9+4JUuWuBtuuMFde+217qqrrnI//vGP3aRJk7IMOu1y5VpnnnnmuONapV/c8crN2vbt291XvvKVxrknTJjQ2BVrNSaPr9kOVsqdJHawDDc6oUEAAhCoAQEMVg2KFBpi0RRt2bLFXXrppUc9g1U0Qv722oUXXugef/xxV97Bys3R6Oiou+eeezqGUDR3v/3tb91pp53m8v/33nvvuZdeesm9/fbbDQPYaszIyMi4c1U1Ovk5//73v2c65VuIud4rr7zi1q1bl5nPZrcZq563bFhzQ1s0lUWDmI8v8s139/yxvn7+GbpWceb1abZDWYx9165d7sknn2zc6i0bbX98eVex2Zh25+vYHAyAAAQgMIQEMFgDVPTiwvrtb3/b/fGPf2xpsM4++2x3/fXXH7WjlONodquxndkqmqm//vWvburUqa5oZvxzUh/72Mcyg+UNV6sx5QfyqxidVrcffU65uWl2y7GZoahy3la3ZXNeZbNa1Pa3XL359May+Dzcddddd9SzZ3mcDz744Lhn7Momq9Nt1WIdy8Yp1yoyqXLbeYAuJ1KBAAQg0BUBDFZX+Owd3MxktHrIvdltPZ9Rqwfc/WfNzEhxF6T4jFbZpJxwwgnZA/DtxpQfiO9kFvLciuOaGYjcyEyePLlhXNoZxlCDlY/797//3TBKeQ3yc+Y7d/nt1tdffz0zmn6XLd89O/XUUzOz63ebvBk95ZRTmsZZ3hX0xqwcQzHHZkapGYsyR79zVjbFuRFslrO9K4GIIAABCPSXAAarv/x7cvZmBqmZMWplsMo7T35XqWjc2n0zsF8Gq5nx8HDLRsnfEs2/ldjuma5Qg1UsYPn2ZG5kjj322HHm6d1333Vz5851P/nJT7L/v3HjRjdz5szMdOUm7JhjjmkaZ7tdunynrlWOrYxffgu3fHu2aJxbNWrK5+J6crEgCgEIQKBHBDBYPQLbb9n8PVgrV67MFnH/4Hv5dQatDFaz2DuN7fctwrJ5yM1COe781lu+Q9PqHWFVDFarW2jF23/5rThvSN555x136623uj179mTPyfkvIpx11lnZ7l6rnaQ8zla39PKaef1Qg+V30PIdxXx3qlz7kPOVdx373fucHwIQgIAFAhgsC1UQxVA0GX7xvvzyy7NnsHbs2JE9s1PebWhlmoo6+/bty56dKo5ttmvR74fcq+5gqQxWs5294sPq+Tc38/83Njbm/vznP7s333zT/ehHP8qMlv/vL3zhC+6uu+466lmxcpzlb2aWv3XZbNcuN0AxO1gh5xO1LzIQgAAEBooABmuAylncddm0aVN2C+qhhx5y3/zmN7Nvo4XuYBV18h2VfHFu9WLPfr+moeozWCqD1cyA5DtaxduyeXyf/OQns2evli1blr381R//rW99K9t1+sMf/tB4jqvZbVrfqsXbkLnRLRun4jNYzd5B1u4ZrHId/Q5b/rxYq/M1u7U4QJcVqUAAAhCIIoDBisJm96BWt3SaPdDd7rZfJ53ijlVu3EJeIhoypki3yq26Kt8irGKwWlXbm8/81l6zMcVbhP7z4q3Eslnxnxdr1MpglXWK5232wH87g+WNUas6N/t2YznHdn8hwO4VQmQQgAAE0hDAYKXhnPQsoe8s6vRcVTudZgbLJxnyZ3BCxuTAqhis8g6P/3e792C1+xM7nb696LXLL0v1/88bk/zZqrKJa7YL2GxHyuu0M1jNTFbR7LRi1uo5tZD3YHV6MW3SBudkEIAABGpAAINVgyLFhJg/5M4fe46hxzEQgAAEIACB7ghgsLrjx9EQgAAEIAABCEDgKAIYLJoCAhCAAAQgAAEIiAlgsMRAkYMABCAAAQhAAAIYLHoAAhCAAAQgAAEIiAlgsMRAkYMABCAAAQhAAAIYLHoAAhCAAAQgAAEIiAlgsMRAkYMABCAAAQhAAAIYLHoAAhCAAAQgAAEIiAlgsMRAkYMABCAAAQhAAAIYLHoAAhCAAAQgAAEIiAlgsMRAkYMABCAAAQhAAAIYLHoAAhCAAAQgAAEIiAlgsMRAkYMABCAAAQhAAAIYLHoAAhCAAAQgAAEIiAlgsMRAkYMABCAAAQhAAAIYLHoAAhCAAAQgAAEIiAlgsEpA9+/f75YuXeoeffRRN3Xq1OzTQ4cOuQULFrgDBw64mTNnug0bNriJEyd2/KwordAQ1x45CEAAAhCAAAR6RACDVQC7b98+d+utt7rJkye7n/70p5nBOnLkiFu+fLmbO3eumzNnjtu5c6fbs2ePGx0dbftZsV4KjR7VH1kIQAACEIAABHpAAIP1f1A3b97stm/f7u666y53//33N3aw/M7TokWL3KZNm9yUKVNcvsO1detWN2nSpJaf+bH5j0KjB7VHEgIQgAAEIACBHhHAYJXAlm8R+n+vW7fOrVmzJrst6M3SwoUL3erVq93IyEjLz6ZPn95QVmj0qP7IQgACEIAABCDQAwIYrA4Gy982HBsbazx3VTRYBw8ebPlZ0WApNEJqv3v37pBhjIEABCAAAcMEZs+eXSm6sxdXm/tfHKumXykYBjcIYLDYweJygAAEIACBGhNQGay9e/e6K664okFiy5Yt7oILLqgxmf6GjsHqYLAUz08pNPrbJpwdAhCAAASsElAYrNdee81deeWVzpuqXbt2ueuvv97Nnz/fPfbYY9nzx/xUJ4DB6mCw8m8Azpo1K2u2Zt8ibPZZUVahUb20HAEBCEAAAsNAQGWw7r77bnffffe5Rx55xN14442N1xENA8Ne5IjB6mCw/Mcx77AqftvQu/8YjV4UHE0IQAACEBgsAgqD9f7777tLLrkk+yb9Sy+9hMEStAgGSwARCQhAAAIQgEC/CCgMVh77xo0bsy91+Z9Vq1a5a665pl9p1f68GKzal5AEIAABCEBgmAkoDdbhw4ez9z76Z7Auv/xyt2LFCh50j2wuDFYkOA6DAAQgAAEIWCCgMFj+G4T+Zdv+L5d4g+WfwfIv4J42bRq7WJFFxmBFguMwCEAAAhCAgAUCCoPln8G67LLLsr9kkn+L8Ktf/ap74IEH3IwZMyykWbsYMFi1KxkBQwACEIAABP6fgMJgeTX/qgb/HqzXX389E+c9WN11GQarO34cDQEIQAACEOgrAZXB8knkz2DxmobuS4rB6p4hChCAAAQgAIG+EVAarL4lMYAnxmANYFF7kRIXcC+oogkBCEAAAoNKAIM1qJUV54XBEgNFDgIQgAAEBpoABmugy6tLDoOlY4kSBCAAAQgMPgEM1uDXWJIhBkuCEREIQAACEBgSAhisISl0t2lisLolyPEQgAAEIDBMBDBYw1TtLnLFYHUBj0MhAAEIQGDoCGCwhq7kcQljsOK4cRQEIAABCAwnAQzWcNa9ctYYrMrIOAACEIAABIaYAAZriItfJXUMVhVajIUABCAAgWEngMEa9g4IzB+DFQiKYRCAAAQgAIEPCGCwaIMgAhisIEwMggAEIAABCGQEMFg0QhABDFYQJgZBAAIQgAAEMFj0QDgBDFY4K0ZCAAIQgAAE2MGiB4IIYLCCMDEIAhCAAAQgwA4WPRBOAIMVzoqREIAABCAAAXaw6IEgAhisIEwMggAEIAABCLCDRQ+EE8BghbNiJAQgAAEIQIAdLHogiAAGKwgTgyAAAQhAAALsYNED4QQwWOGsGAkBCEAAAhBgB4seCCKAwQrCxCAIQAACEIAAO1j0QDgBDFY4K0ZCAAIQgAAE2MGiB4IIYLCCMDEIAhCAAAQgwA4WPRBOAIMVzoqREIAABCAAAXaw6IEgAhisIEwMggAEIAABCLCDRQ+EE8BghbNiJAQgAAEIQIAdLHogiAAGKwgTgyAAAQhAAALsYNED4QQwWOGsGAkBCEAAAhBgB4seCCKAwQrCxCAIQAACEIAAO1j0QDgBDFY4K0ZCAAIQgAAE2MGiB4IIYLCCMDEIAhCAAAQgwA4WPRBOAIMVzoqREIAABCAAAXaw6IEgAhisIEwMggAEIAABCLCDRQ+EE8BghbNiJAQgAAEIQIAdLHogiAAGKwgTgyAAAQhAAALsYNED4QQwWOGsGAkBCEAAAhBgB4seCCKAwQrCxCAIQAACEIAAO1j0QDgBDFY4K0ZCAAIQgAAE2MGiB4IIYLCCMDEIAhCAAAQgwA4WPRBOAIMVzoqREIAABCAAAXaw6IEgAhisIEwMggAEIAABCLCDRQ+EE8BghbNiJAQgAAEIQIAdrA49sHPnTrd+/fqjRq1atcrNmTPHlT+fPHmy27Ztm5syZcq4Yw4dOuQWLFjgDhw44GbOnOk2bNjgJk6cmI1p95mVFsVgWakEcUAAAhCAQB0IYLAqVmnfvn1ubGysYZA2b97sTj/99Mxstfo5cuSIW758uZs7d27DlO3Zs8eNjo66dp9VDK2nwzFYPcWLOAQgAAEIDBgBDFaFgvqdpoULF7rVq1e76dOnZ+Zo5cqV2f/z/271449btGiR27RpU7aztX//frd06VK3detWN2nSpJaflXfBKoQqH4rBkiNFEAIQgAAEBpgABqtCcf3twHznyR9WvLWXy+S3Douy3lCtW7fOrVmzJrstWDRqIyMjLT9rZ9oqhC0ZisGSYEQEAhCAAASGhAAGK7DQ5d0rf5g3TkuWLHFr165tu6NVvq1Y1Dp48OC4W47NzhMYotu9e3fo0MrjFm+udsjYjdXGMxoCEIAABD4kMHv2bFAMAAEMVmARyyap1WHNnsliBysQMsMgAAEIQAACA0IAgxVYSG+cpk2b5ubPn9/2iGYGi2ewAiEzDAIQgAAEIDAgBDBYAYVs9TB7eVfLj/MPwC9btmzcaxrybwrOmjUrM2jFZ7nafRYQWrIhPIOVDDUnggAEIACBASCAwQooYrvnoorvwZowYYLbuHFj9jxW8ZuC/tuAvAcrADRDIAABCEAAAgNCAIM1IIXsdRrsYPWaMPoQgAAEIDBIBDBYg1TNHuaCweohXKQhAAEIQGDgCGCwBq6kvUkIg9UbrqhCAAIQgMBgEsBgDWZd5VlhsORIEYQABCAAgQEmgMEa4OIqU8NgKWmiBQEIQAACg04AgzXoFRblh8ESgUQGAhCAAASGggAGayjK3H2SGKzuGaIAAQhAAALDQwCDNTy17ipTDFZX+DgYAhCAAASGjAAGa8gKHpsuBiuWnN3jqKnd2hAZBCBQfwIYrPrXMEkGLMZJMCc9CTVNipuTQQACQ0YAgzVkBY9Nl8U4lpzd46ip3doQGQQgUH8CGKz61zBJBizGSTAnPQk1TYqbk0EAAkNGAIM1ZAWPTZfFOJac3eOoqd3aEBkEIFB/Ahis+tcwSQYsxkkwJz0JNU2Km5NBAAJDRgCDNWQFj02XxTiWnN3jqKnd2hAZBCBQfwIYrPrXMEkGLMZJMCc9CTVNipuTQQACQ0YAgzVkBY9Nl8U4lpzd46ip3doQGQQgUH8CGKz61zBJBizGcZgtc7McWxxtjoIABCBghwAGy04tTEfCYhxXHsvcLMcWR5ujIAABCNghgMGyUwvTkbAYx5XHMjfLscXR5igIQAACdghgsOzUwnQkLMZx5bHMzXJscbQ5CgIQgIAdAhgsO7UwHQmLcVx5LHOzHFscbY6CAAQgYIcABstOLUxHwmIcVx7L3CzHFkeboyAAAQjYIYDBslML05GwGMeVxzI3y7HF0eYoCEAAAnYIYLDs1MJ0JCzGceWxzM1ybHG0OQoCEICAHQIYLDu1MB0Ji3FceSxzsxxbHG2OggAEIGCHAAbLTi1MR8JiHFcey9wsxxZHm6MgAAEI2CGAwbJTC9ORsBjHlccyN8uxxdHmKAhAAAJ2CGCw7NTCdCQsxnHlsczNcmxxtDkKAhCAgB0CGCw7tTAdCYtxXHksc7McWxzt+h1FDepXMyKGQCgBDFYoqSEfx0IQ1wCWuVmOLY52/Y6iBvWrGRFDIJQABiuU1JCPYyGIawDL3CzHFke7fkdRg/rVjIghEEoAgxVKasjHsRDENYBlbpZji6Ndv6OoQf1qRsQQCCWAwQolNeTjWAjiGsAyN8uxxdGu31HUoH41I2IIhBLAYIWSGvJxLARxDWCZm+XY4mjX7yhqUL+aETEEQglgsEJJDfk4FoK4BrDMzXJscbTrdxQ1qF/NiBgCoQQwWKGkhnwcC0FcA1jmZjm2ONr1O4oa1K9mRAyBUAIYrFBSQz6OhSCuASxzsxxbHO36HUUN6lczIoZAKAEMViipIR/HQhDXAJa5WY4tjnb9jqIG9asZEUMglAAGK5TUkI9jIYhrAMvcLMcWR7t+R1GD+tWMiCEQSgCDFUpqyMexEMQ1gGVulmOLo12/o6hB/WpGxBAIJYDBCiU15ONYCOIawDI3y7HF0a7fUdSgfjUjYgiEEsBghZIa8nHqhUCtZ7U8lvO0HJvVeqrjogZqouhBwA4BDJadWpiORL0QqPWswrOcp+XYrNZTHRc1UBNFDwJ2CGCw7NTCdCTqhUCtZxWe5Twtx2a1nuq4qIGaKHoQsEMAg2WnFqYjUS8Eaj2r8CznaTk2q/VUx0UN1ETRg4AdAhgsO7UwHYl6IVDrWYVnOU/LsVmtpzouaqAmih4E7BDAYNmphelI1AuBWs8qPMt5Wo7Naj3VcVEDNVH0IGCHAAYroBY7d+5069evb4ycPHmy27Ztm5syZYo7dOiQW7BggTtw4ICbOXOm27Bhg5s4ceJRqu3GhWoEhNqzIeqFQK3Xs8S7FLacp+XYusRem8OpQW1KRaAQqEwAgxWAbPPmze700093c+bMGTf6yJEjbvny5W7u3LnZZ96I7dmzx42OjgaPC9UICLOnQ9QLgVqvp8l3IW45T8uxdYG8VodSg1qVi2AhUIkABqsDLm+AVq5c6RYuXOimT58+brTfeVq0aJHbtGlTtpu1f/9+t3TpUrd169bs3/lPu3GTJk0K0qhU1R4MVi8Ear0epCyRtJyn5dgk8GsgQg1qUCRChEAkAQxWB3DF23f50FWrVmU7Vt5QrVu3zq1Zsya7LejHeiO2evXqcWas3biRkZEgjcj6yg5TLwRqPVmiYiHLeVqOTVwGs3LUwGxpCAwCXRPAYHVA6M3RkiVL3Nq1azPTVNzROnjwoBsbG2s8d9XKYO3bt6/luFCNkErv3r07ZFjUmMWbqx02dmP78Wq9atGlG205T8uxpatQf89EDfrL3+rZZ8+ebTU04qpAAINVAVY+NH8ma8aMGUG7T+xgHQ3Z8m/uytiUWhGt2vYQy7Gpc7WqRw2sVoa4INA9AQxWBMPcYJ1zzjlBz0/xDBYGK7TNXhxL95sri3toVXo3jhr0ji3KEOg3AQxWhwqUb+/5W4T+Gatly5a5Y489NvsW4axZs9z8+fM7fouw2bj8W4SdNPrdKOqFQK2n5KOMTamlzNFrWY5NnatVPWpgtTLEBYHuCWCwAhgW34M1YcIEt3HjxsZD7K3eYVX+RiHvwRoP2vLCooxNqRXQqpWGWI6tUiI1HkwNalw8QodABwIYLFokiIB6IVDrBSUROEgZm1IrMPzgYZZjC06i5gOpQc0LSPgQaEMAg0V7BBFQLwRqvaAkAgcpY1NqBYYfPMxybMFJ1HwgNah5AQkfAhgseqBbAuqFQK3XbX7F45WxKbWUOXoty7Gpc7WqRw2sVoa4INA9AXawumc4FArqhUCtpyyCMjalljJHDJaaZpye5f6Iy4ijIACBnAAGi14IIqBeCNR6QUkEDlLGptQKDD94mOXYgpOo+UBqUPMCEj4E2hDAYNEeQQTUC4FaLyiJwEHK2JRageEHD7McW3ASNR9IDWpeQMKHAAaLHuiWgHohUOt1m1/xeGVsSi1ljl7LcmzqXK3qUQOrlSEuCHRPgB2s7hkOhYJ6IVDrKYugjE2ppcwRg6WmGadnuT/iMuIoCEAgJ4DBoheCCKgXArVeUBKBg5SxKbUCww8eRmzBqHo20HINepY0whAYEgIYrCEpdLdpqhcCtV63+RWPV8am1FLmaH0HyzI3ZR2GJU8lM7QgUBcCGKy6VKrPcaoXArWeEo8yNqWWMsdhMljUQN056EEAAiEEMFghlBgjfyB6WBa9YclTfYkouSm1LOepjg09CECgOwIYrO74Dc3R6kVKracshDI2pZYyR3awWtN8cWy2GnVLPcv9kQwCJ4LAgBLAYA1oYdVpqRcCtZ4yX2VsSi1ljhgsDJa6n9CDAATGE8Bg0RFBBNRGQa0XlETgIGVsSq3A8IOHDUtsw5JncOEZCAEIJCGAwUqCuf4nUS9Saj0lYWVsSi1ljuxgsYOl7if0IAABdrDogQgCaqOg1otIqeUhytiUWsocMVgYLHU/oQcBCGCw6IEIAmqjoNaLSAmDtXh3JWx1ffh7WHqtUjEZDAEI9JwAtwh7jngwTqBepNR6SsrK2JRayhzZwWIHS91P6EEAAuxg0QMRBNRGQa0XkRI7WOxgNe2Buu7UKa8BtCAAge4JsIPVPcOhUFAbIrWesgjK2JRayhzZwWIHS91P6EEAAuxg0QMRBNRGQa0XkRI7WOxgsYOlvHDQggAExhFgB4uGCCKgNkRqvaAkAgcpY1NqBYYfPGxYYhuWPIMLz0AIQCAJAQxWEsz1P4l6kVLrKQkrY1NqKXPkFiG3CNX9hB4EIMAtQnoggoDaKKj1IlLiFiG3CLlFqLxw0IIABLhFSA9UJ6A2RGq96hm1PkIZm1JLveukjm1YamA1T2VcaEEAAt0T4BZh9wyHQkG9GKv1lEVQxqbUwmDF3dZT18BqrynjQgsCEOieAAare4ZDoaBepNR6yiIoY1NqYbAwWCnf0aW8ptCCwDASwGANcNWVi7tSS20U1CVU5qrUUnNTx6asgzI2pZYyR3U91bGhBwEIdEcAg9UdP9NHKxcWpZb1hUWZq1JLzU0dm/JiUMam1FLmqK6nOjb0IACB7ghgsLrjZ/po5cKi1LK+sChzVWqpualjU14MytiUWsoc1fVUx4YeBCDQHQEMVnf8TB+tXFiUWtYXFmWuSi01N3VsyotBGZtSS5mjup7q2NCDAAS6I4DB6o6f6aOVC4tSy/rCosxVqaXmpo5NeTEoY1NqKXNU11Mdm2U9yzW1zI3Y0hLAYKXlnfRsyklIqWV9YVHmqtRSc1PHpmxuZWxKLWWO6nqqY7OsZ7mmlrkRW1oCGKy0vJOeTTkJKbWsLyzKXJVaam7q2JTNrYxNqaXMUV1PdWyW9SzX1DI3YktLAIOVlnfSsyknIaWW9YVFmatSS81NHZuyuZWxKbWUOarrqY7Nsp7lmlrmRmxpCWCw0vJOejblJKTUsr6wKHNVaqm5qWNTNrcyNqWWMkd1PdWxWdazXFPL3IgtLQEMVlreSc+mnISUWtYXFmWuSi01N3VsyuZWxqbUUuaorqc6Nst6lmtqmRuxpSWAwUrLO+nZlJOQUku9sBBb67Zq96dV1NyUza2MTamlzFF9Hahjs6xnuaaWuRFbWgIYrLS8k55NOQkptdQLC7FhsDCSSaeWvp9Mfc33PSECGEgCGKyBLOuHSSknIaUWscUZIuvclJeSst+UWsoc1fVUx2ZZz3JNLXMjtrQEMFhpeSc9m3ISUmqpFxZiizNsam7K5lbGptRS5qi+DtSxWdazXFPL3IgtLQEMVlreSc+mnISUWuqFhdgwWNwiTDq19P1k6mu+7wkRwEASwGANZFk/TEo5CSm1iC3OEFnnpryUlP2m1FLmqK6nOjbLepZrapkbsaUlgMFKyzvp2ZSTkFJLvbAQW2KR4r8AABt2SURBVJxhU3NTNrcyNqWWMkf1daCOzbKe5Zpa5kZsaQlgsNLyTno25SSk1FIvLMSGweIWYdKppe8nU1/zfU+IAAaSAAZrIMv6YVLKSUipRWxxhsg6N+WlpOw3pZYyR3U91bFZ1rNcU8vciC0tAQxWWt5Jz6achJRa6oWF2OIMm5qbsrmVsSm1lDmqrwN1bJb1LNfUMjdiS0sAgxXAe//+/W7x4sXu3XffzUavWrXKzZkzJ/vvnTt3uvXr1zdUJk+e7LZt2+amTJkyTvnQoUNuwYIF7sCBA27mzJluw4YNbuLEidmYdp8FhNdyiHISUmqpFxZiw2Bxi7CbmaJ+x6qv+foRIOI6EMBgdaiSNz8LFy50q1evdtOnT3febC1ZssStXbs2+/fmzZvd6aef3jBczeSOHDnili9f7ubOnZuN86Zsz549bnR01LX7rNsGUk5CSi0MVpwhss6t234tHq/sN6WWMkd1PdWxWdazXFPL3IgtLQEMVgfe+/btczt27MjMUP6Tm6pzzz3XrVy5MjNg3my1+vEmbdGiRW7Tpk3ZzpY3aUuXLnVbt251kyZNavlZeResamsoJyGllnphIbY4w6bmVrU/241XxqbUUuaovg7UsVnWs1xTy9yILS0BDFZF3sUdrc985jON2365TPH2Yf7/vKFat26dW7NmTXZbsKgxMjLS8rN2pi0kbOUkpNRSLyzEhsHiFmHIjDA4Y9TX/OCQIRNLBDBYFaqR386bNWuWmz9//lG3C/3nzXa0/C7Y2NhY47mrosE6ePBgy8+qGqzdu3ePy2bx5grJfTB07MbW45Va/ixKPaUWsbXugXb9Ua3TOo9W1lSp1TnyaiMsx1Ytk7SjB53b7Nmz0wLlbD0hgMEKxJo/iD5v3rzMXLX6afZMFjtYR9NS/gaq1GJ3LW43LPAyCh6mrKlSKziBwIGWYwtMoS/D4NYX7Jy0IgEMVgCw/FuEy5Yta/swu5dqZrB4BguDFdBm2ZB2t7qsm7/QHEPGKRdQpVZI7FXGWI6tSh6px8ItNXHOF0MAg9WBWjtzVb71528R+m8beiNWfEC9fGux2bcI89uOxc9iClo8RjkJKbWsGwVlrkot69y67de69K7VPNX9ocxTrWX5ulLnil59CWCwOtSu/J6rfHj+MHvx8wkTJriNGzc2XueQf1PQmy3egzUetHKCVGqpF6lhik05DSq5KbWUOap7rRd66nxVeuqaqvVUeaJTbwIYrHrXr230yklDqaVeCIitdRvw7Trtn4xSTxeWe1edq1IPbkqaaPWKAAarV2QN6ConIaUWBivOEFnnpmx5Zb8ptZQ5quvZCz11vio9dU3Veqo80ak3AQxWvevHDtYHBNSTo1JPqaVeQNWxKS8lZWxKLWWO6nr2Qk+dr0pPXVO1nipPdOpNAINV7/phsDBYbXuAW4R6A66cMtQLu1pPmatSS52nWk+ZK1r1JYDBqm/tOkaunDSUWurftImtdStgsDBY7SYK+uNDOuo5pOPkzIChIIDBGuAyKycNpZZ6QiM2DBZGQW8U1NeVcqpVx6bWU+aKVn0JYLDqW7uOkSsnDaUWBivOEFnn1rEhKwxQ9ptSq0IKQUPVsSn1lFpBMCoMUsem1quQCkMHmAAGa4CLq5w0lFrWjYIyV6WWdW7KS0nJTamlzFFdT7Ue3OJ/EVL3CXr1JIDBqmfdgqJWTpBKLesLgTJXpZZ1bkFNGThIyU2pFRh+8DB1bEo9pVYwkMCB6tjUeoFpMGzACWCwBrjAyklDqWXdKChzVWpZ56a8lJTclFrKHNX1VOvBjR0sdb8Pmx4Ga4ArrpwglVrWFwJlrkot69yUl5KSm1JLmaO6nmo9uGGw1P0+bHoYrAGuuHKCVGpZXwiUuSq1rHNTXkpKbkotZY7qeqr14IbBUvf7sOlhsAa44soJUqllfSFQ5qrUss5NeSkpuSm1lDmq66nWgxsGS93vw6aHwRrgiisnSKWW9YVAmatSyzo35aWk5KbUUuaorqdaD24YLHW/D5seBmuAK66cIJVa1hcCZa5KLevclJeSkptSS5mjup5qPbhhsNT9Pmx6GKwBrrhyglRqWV8IlLkqtaxzU15KSm5KLWWO6nqq9eCGwVL3+7DpYbAGuOLKCVKpZX0hUOaq1IJb3IKnroFyylDHptRTaimZqa+DXuip80WvngQwWPWsW1DUyglSqaWe0IjNhvFQ1sGqVtCFV2GQMk/r11UFLB2Hwq0jIgYYIIDBMlCEXoWgnISUWtYXAmWuSi242TCSyut1mPoDbs0JtPtD5UpmaKUngMFKzzzZGZWTt1ILoxBnFOAWx03du8oLWB2bUk+ppWSmvg7Uepa5qeuAXnsCGKwB7hDlha7Usj6hKXNVasENg9Vpt0PZb0ot9TSrjk2pp9RSc0MvLQEMVlreSc+mvNCVWhiFOKMAtzhu6t5VXsTq2JR6Si0lM/V1oNazzE1dB/TYwRraHlBe6Eot6xOaMlelFtwwWHXewVJeC0ot69fV0C5gA5A4O1gDUMRWKSgnIaWW9QlNmatSC24YLAzWhz0wTNfVAC9RA58aBmuAS6ychJRa6gmS2GwYD2UdrGqppwtlnlxXcdeBdW7qnkMvHQEMVjrWyc+knLyVWtYnNGWuSi24xS2g6hooL2R1bEo9pRa9G9e7yl5DKz0BDFZ65snOqJwglVpMtvGTrbIOSi3LNVXnqbyA1bEp9ZRalvvDemzKfkMrLQEMVlreSc+mnCCVWtYnNGWuSi24xRlTdQ2UF7E6NqWeUovejetdZa+hlZ4ABis982RnVE6QSi0m2/jJVlkHpZblmqrzVF7A6tiUekoty/1hPTZlv6GVlgAGKy3vpGdTTpBKLesTmjJXpRbc4oypugbKi1gdm1JPqUXvxvWustfQSk8Ag5WeebIzKidIpRaTbfxkq6yDUstyTdV5Ki9gdWxKPaWW5f6wHpuy39BKSwCDlZZ30rMpJ0illvUJTZmrUgtuccZUXQPlRayOTamn1KJ343pX2WtopSeAwUrPPNkZlROkUovJNn6yVdZBqWW5puo8lRewOjalnlLLcn9Yj03Zb2ilJYDBSss76dmUE6RSy/qEpsxVqQW3OGOqroHyIlbHptRTatG7cb2r7DW00hPAYKVnnuyMyglSqcVkGz/ZKuug1LJcU3WeygtYHZtST6lluT+sx6bsN7TSEsBgpeWd9GzKCVKpZX1CU+aq1IJbnDFV10B5EatjU+optejduN5V9hpa6QlgsNIzT3ZG5QSp1GKyjZ9slXVQalmuqTpP5QWsjk2pp9Sy3B/WY1P2G1ppCWCw0vJOejblBKnUsj6hKXNVasEtzpiqa6C8iNWxKfWUWvRuXO8qew2t9AQwWOmZJzujcoJUajHZxk+2yjootSzXVJ2n8gJWx6bUU2pZ7g/rsSn7Da20BDBYaXknPZtyglRqWZ/QlLkqteAWZ0zVNVBexOrYlHpKLXo3rneVvYZWegIYrPTMk51ROUEqtZhs4ydbZR2UWpZrqs5TeQGrY1PqKbUs94f12JT9hlZaAhistLyTnk05QSq1rE9oylyVWnCLM6bUAG4vjs1uO/cqe0SplXTB4GRyAhgsOVI7gsoLXamFUYhb8OAWx43ehRsGy866NEyRYLAGuNrKhUWphVGIW/DgFseN3oUbBmuAFzrDqWGwDBen29CUC4tSC6MQt+DBLY4bvQs3DFa3qwnHxxDAYMVQq8kxyoVFqYVRiFvw4BbHjd6FGwarJovWgIWJwRqwghbTUS4sSi2MQtyCB7c4bvQu3DBYA7zQGU4Ng2W4ON2GplxYlFoYhbgFD25x3OhduGGwul1NOD6GAAYrhlrhmEOHDrkFCxa4AwcOuJkzZ7oNGza4iRMnHqXablyoRtVQlQuLUgujELfgwS2OG70LNwxW1dWD8QoCGKwuKB45csQtX77czZ07182ZM8ft3LnT7dmzx42Ojo5TbTcuVCMmTOXCotTCKMQteHCL40bvwg2DFbOCcEy3BDBYXRD0O0+LFi1ymzZtclOmTHH79+93S5cudVu3bs3+nf+0Gzdp0qQgjZgwlQuLUgujELfgwS2OG70LNwxWzArCMd0SwGB1QdAbqnXr1rk1a9ZktwW9kVq4cKFbvXq1mz59ekO53biRkZEgjZgwlQuLUgujELfgwS2OG70LNwxWzArCMd0SwGB1QXDfvn1ubGys8dxVK4PVbtzBgweDNELCPPvss0OGMQYCEIAABAwTePHFFw1HR2ihBDBYoaSajLO+g9VFahwKAQhAAAIQgEAXBDBYXcCz/gxWF6lxKAQgAAEIQAACXRDAYHUBL/8G4KxZs9z8+fM7fouw2bhQjS7C5FAIQAACEIAABBITwGB1CbzVO6zK3yjsx3uwukyNwyEAAQhAAAIQiCSAwYoEx2EQgAAEIAABCECgFQEMFr0BAQhAAAIQgAAExAQwWGKgyEEAAhCAAAQgAAEMFj0AAQhAAAIQgAAExAQwWGKgyEEAAhCAAAQgAAEMFj0AAQhAAAIQgAAExAQwWGKgyEGg1wQOHz7s7rzzTrdixYpxf1S81+cN0fex3XbbbW7evHnuggsuCDmEMcYJ0G/GC0R4ZglgsMyWprvA8oXu6aefzoRWrVrlrrnmmu5ERUfXKbYtW7aYMgobN27M/vblww8/7E444QR31llniarSvUweG/0WzrJ8LdBv4ezot3BWjOwPAQxWf7j3/Kw7duxwb731VmaqXnvtNXf11Ve7Z5991sSORzE2azseftI+44wzMlPlud19993u/vvvdxMnTux5zdqdIOd03HHHuZUrV/Y1lvLJ9+7d66644gp37bXXZrE99NBD7uKLL3YzZswwESf9Vr0M9Ft1ZvkRzfrN/yJk5Rfc+Mw4sioBDFZVYjUZXzQK77//vrv99tvdvffe23ej4PEVY/P/tmIAy2bPSlx5y3kjs3379szE5L+956amn23585//3F166aVZb3mGd9xxh1u8eLEZg0W/xXUH/VadW7NfGD3HhQsXuhdeeMHEL7jVs+KIWAIYrFhyxo/z5sDvKrz++uvjIrVwq7A4cefB+UVw2rRpZn7L86b0kksuca+88koWogVuPiZf03POOcedf/752S6b5/bGG2+Y2dWyaLDot7jJin6L41bcwfIK/t/+F6MvfelLZua3uMw4qioBDFZVYjUaX17s/IR52WWXuQceeCDZ7kI+ST/22GON396axWHpdpwvsTemxx9/fLYr0w9urdqsbKgsxVY0y/lt1tSXi+V+8wvt7t27G2a4uLP89ttv02+RzVLeoYyUkR1W/uXM/yL0ne98J7uDYOFxA1miCHUkgMHqiKi+A5qZltSTUb6TNnfu3HG7LH6xeeKJJ9zmzZsbt5YsfzPO2m2vvCst7hiVjUTKK8hav/n6/Oc//3Gf+tSnstunxW9Yek5+17b8bUuLNaXfuuviZsa/O0WOrgMBDFYdqlSIMZ+wX3zxxaa/DX/3u991H/3oR7MjLDxT5A3daaed5tatW3fUzlnxtmCvd7CqcPPsfDz/+te/sttxFmN7/vnn3VVXXWUutpxdv74cYKXfitdf8QFnf7vyvvvucz/84Q+zXzjyV23Qbx9OclWv01T9VjTKrXYii3NvPmW/+uqr7qSTTnLNblPXbOkh3AgCGKwIaP06JDdMfsL+xje+cdRvw1OnTnUXXnjhuPCK29X+N+V8xyhFDv7cDz74oLvllluyCcYvLOXz5w9r9zK2GG5PPvmk+/73v5/dKiS28H5rZuxT9Jo/h5V+K+bb6vmvN998M/tWb76zS7/9/y+EVea3FP1WnD/8NwGb7UQ2m3vzb9f6GHs5h6S6vjhPdQIYrOrM+npEccIu/za8fPlyNzIy0tf4Wp28369jsMyN2PQt249+y3+Z8eYp/8ZYs1tD+W3Mm266yb3zzjvZe81SfhuUfqveb2WjXKe5t3q2HKEigMFSkeyBTsiE7XeAyr8N9yCUppJVtsq9QKrXHljmRmzx3Wm134oZ+XeAfeITn3Df+973Giar2XOP5Vz8mEcffVT+VX76rXq/hTDzqv2ce6tnxRH9IIDB6gf1CufsNGH347fh/HmEE088Meg2ZTHdVK8VsMgt50BsFS6AD4Za7rdf/OIX7nOf+1zjW7n5V/TPPPPMxruPnnvuucZLf/PMU377k36r1m9+dCdm+S+M/rUp/dqJrJ4VR6QmgMFKTbzD+WIm7FS/DfvQy88jWNkqt8yN2OIvMqv95jPyJml0dNT98pe/dE899VRmsopfiHj55Zczk7Vt27bsNmD5K/r79+93//znP925554bD6jJkfRbdZwxzPxZUs691bPiiH4TwGD1uwKF88dO2Cl/G/bhlp9H6PdWuWVuxNb9BWat38oZ+fj8n6LyJuvkk0/OXgabv/fNf7Z27Vr38Y9/3N1zzz09f5M3/Va932KZ5SY79bsFq2fIEf0igMHqF/k2542ZsHv123DI8wj9uE3ZDJ8lbopFuFc1tRxbnfqtyLH451D8H2wuvmg1/zZZyj/kzLVQfWKPYebPkuo6rZ4RR/SbAAar3xVocX5LE3bI8whWtsotcWtmZPK/SWZhEbZqEOrUb80Y/uAHP8hu/fX7j/tyLVSf3C0zq54NR/SbAAarDxUIfatvfrGnnrBjnkdIfZuyXdn6xS2klYjtaEp177eyyfK3CK2894h+C7kqx4+xzKx6NhzRTwIYrD7Qb/XnPFrd9ko5YXfzPIKlrfL8toyVhc7yItzP2Aal38oMm71Utw9TTXZKroXq5C0zq54NR/SLAAYrEfniHw9u9+c8Wpms1BN27PMIiXAGnSb/hmPKt9cHBfZ/i17qmlqObRD6LZRvP8ZxLVSnbplZ9Ww4oh8EMFg9pl78UzX+uZs5c+Z0/PMxPQ4pWJ7nEYJRMVBAgH4TQEQCAhAwQwCD1aNS5O/v2bVrV+MdOeVT9ePPeVRNl+cRqhJjfDcE6Ldu6HEsBCBgiQAGqwfV8N+ou/nmm7M/ffHMM8+4efPmZQ+9NvtJ9edjukmT5xG6ocexVQnQb1WJMR4CELBIAIMlrorflXr66aezlw36n+JtjylTpjQ9W6o/H9NNqjyP0A09jq1KgH6rSozxEICANQIYrAQV8QZq2rRpfX8vToJUOQUEIAABCEAAAh8QwGAlaAN/G/DKK690W7dubfxR2ASn5RQQgAAEIAABCPSJAAYrEfjym84TnZbTQAACEIAABCDQBwIYrETQ89c1rFixouUD74lC4TQQgAAEIAABCPSYAAarx4CL8q+++mr2z5NOOinhWTkVBCAAAQhAAAKpCWCwUhPnfBCAAAQgAAEIDDwBDNbAl5gEIQABCEAAAhBITQCDlZo454MABCAAAQhAYOAJYLAGvsQkCAEIQAACEIBAagIYrNTEOR8EIAABCEAAAgNPAIM18CUmQQhAAAIQgAAEUhPAYKUmzvkgAAEIQAACEBh4AhisgS8xCUIAAhCAAAQgkJoABis1cc4HAQhAAAIQgMDAE8BgDXyJSRACEIAABCAAgdQEMFipiXM+CEAAAhCAAAQGngAGa+BLTIIQgAAEIAABCKQmgMFKTZzzQaAmBN5//313ySWXuOuuu85dc801jagPHz7sbrvtNvfWW2+5zZs3u4kTJ/Ylo40bN7oNGzYcde5Vq1aNi7dZcD6HO+64wy1evNjNmDFDEr+P54wzznAXXHCBRA8RCECg3gQwWPWuH9FDoGcEXnvtNffII4+4qVOnultuuaVxnr1797orrrjChRiZXgXXyiD5mK+++mr37LPPuilTpvTq9EfpejN62WWXuQceeEBm2JIFz4kgAIGeEMBg9QQrohCoPwFvpH72s5+59957z917773ZTpU3NnfeeWdmus4///xst2bHjh3u5ptvzhL2/853tbzpuP32293Xv/5197Wvfc0de+yx7qmnnmoYkOJx1157rVu5cmWm73fH5s2b19gJ8jtD06ZNG7cr5bW9yXvsscfGGamy0SnuchVj80bs7rvvdvfff7875phjsp26V155Jcthy5YtjXM3izGvbK7t83rooYey+FMbu/p3GRlAYHAJYLAGt7ZkBoGuCHhzceDAAffyyy+7FStWZEbGm67du3e7xx9/PNut+dvf/uaeeOKJhqkqmqF8pys3T17P31b0txv9f+fHfeQjHxlnqoq32opGqHgr0mtv3749MzXFn6Lur371qyzWfEw5tr/85S9ZLMX/X9wBe+6551rGWDxPbtA+/elP9/WWaVfF5mAIQEBOAIMlR4ogBAaDQG509u3b5y6++OJs52lsbMxddNFF7oYbbnDPPPNMtjNVvC3mjc99992XGY2ywfGmxBueu+6666jbaUXDVDRirZ5rKu4sFWkXd6nKVSgaqaJus1uezW755TE2i9/rvfHGG0cZvsHoBLKAAARiCGCwYqhxDAQGnEDxGaddu3ZlBmtkZMQ9//zzbubMmZmJWrp0qXvwwQfH7doUDdbDDz/cMGYeV25qjj/++Oz2Xvkn3+nKjcyNN97YuI1XfpC+bLyKO0r52GYPwfvbf+edd17TB9z9+E2bNmW3MQ8ePNgyRh97biKL5yrfxhzwFiE9CECgAwEMFi0CAQgcRaD4jJO/VebNQ76T5W8L+lt9Z555Zkuj4R80Lz4jVdwR8ualbFCKAeS3BU855RT3xS9+8ahv5TV7wL387FbR6HkTVDz/ySef3IjN51a8jZjvnjXLLY+xrN3suTFaCgIQgAAGix6AAASOIlB89sk/g/X0009nD7mPjo42dqJOPfVUd+WVV7qtW7dmtw+98Vi4cKF74YUX3H//+99xu0/lh8qL37jzx3lDlj8A78d6c3baaac1faap1XNZxV0sH3PRxPndqUcfffSo2Py4PGb/jFl+G9HH0ypGv5NXzLu486V65QMtCQEI1J8ABqv+NSQDCMgJFJ+J8oYmNxTTp08fd3stf37JB3DcccdlBiZ/GL74EHr5ofRWx3mdTq88aPWAe/7eLv9Avn8Wq3iL0Jsov1vlv+X3j3/8w+UPuPvzFcfltyn9/28XY/EZMK/tGflvJPbrnWDyBkAQAhDomgAGq2uECEAAAkoCrQyU8hxoQQACEOg1AQxWrwmjDwEIBBHId6DefPPNxk5Y0IEMggAEIGCQAAbLYFEICQIQgAAEIACBehPAYNW7fkQPAQhAAAIQgIBBAhgsg0UhJAhAAAIQgAAE6k0Ag1Xv+hE9BCAAAQhAAAIGCWCwDBaFkCAAAQhAAAIQqDcBDFa960f0EIAABCAAAQgYJIDBMlgUQoIABCAAAQhAoN4EMFj1rh/RQwACEIAABCBgkAAGy2BRCAkCEIAABCAAgXoTwGDVu35EDwEIQAACEICAQQL/C9leEtJN1CQnAAAAAElFTkSuQmCC"/>
          <p:cNvSpPr>
            <a:spLocks noChangeAspect="1" noChangeArrowheads="1"/>
          </p:cNvSpPr>
          <p:nvPr/>
        </p:nvSpPr>
        <p:spPr bwMode="auto">
          <a:xfrm>
            <a:off x="2898775" y="2598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23" name="AutoShape 6" descr="data:image/png;base64,iVBORw0KGgoAAAANSUhEUgAAAlgAAAFzCAYAAADi5Xe0AAAgAElEQVR4Xu2dbawdVdmG14v9kB5bQBM0IWooRUsoElIMCeXDSAL0B6QYwYoFSirUlDSAoXBC6IclFrQfBLDUUyCtMVEsgQIWrY0SI/xRqdZagiYaEhOCFQpIQsOP0r6s4Z39zpnujzVr33vtZ/a+zi/KXnPP81zPM2vdZ83sOf9z5IMfxw8EIAABCEAAAhCAgIzA/2CwZCwRggAEIAABCEAAAhkBDBaN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FbkDh065L785S+7hx9+2H3+85+3EhZxQAACEIAABIaCAAZrAMu8fv16d9tttzUye+SRR9yiRYuaZpqPLY85fPiwu+mmm9wPf/jDccd99rOfdXv37nXTpk1rqvenP/3JzZ49u/HZr3/9a3fRRReNGxsyJj/AG8XzzjvP/f73v296vhNPPNH97ne/k5vI4nmb5TCAbUNKEIAABCAgJIDBEsK0IFU2V3lMzUxW0eiUP29lbNoZrLJxys9dNCghY4ocMVgWuooYIAABCECgKgEMVlVihse/+uqr2W7RW2+95X7zm9+4JUuWuBtuuMFde+217qqrrnI//vGP3aRJk7IMOu1y5VpnnnnmuONapV/c8crN2vbt291XvvKVxrknTJjQ2BVrNSaPr9kOVsqdJHawDDc6oUEAAhCoAQEMVg2KFBpi0RRt2bLFXXrppUc9g1U0Qv722oUXXugef/xxV97Bys3R6Oiou+eeezqGUDR3v/3tb91pp53m8v/33nvvuZdeesm9/fbbDQPYaszIyMi4c1U1Ovk5//73v2c65VuIud4rr7zi1q1bl5nPZrcZq563bFhzQ1s0lUWDmI8v8s139/yxvn7+GbpWceb1abZDWYx9165d7sknn2zc6i0bbX98eVex2Zh25+vYHAyAAAQgMIQEMFgDVPTiwvrtb3/b/fGPf2xpsM4++2x3/fXXH7WjlONodquxndkqmqm//vWvburUqa5oZvxzUh/72Mcyg+UNV6sx5QfyqxidVrcffU65uWl2y7GZoahy3la3ZXNeZbNa1Pa3XL359May+Dzcddddd9SzZ3mcDz744Lhn7Momq9Nt1WIdy8Yp1yoyqXLbeYAuJ1KBAAQg0BUBDFZX+Owd3MxktHrIvdltPZ9Rqwfc/WfNzEhxF6T4jFbZpJxwwgnZA/DtxpQfiO9kFvLciuOaGYjcyEyePLlhXNoZxlCDlY/797//3TBKeQ3yc+Y7d/nt1tdffz0zmn6XLd89O/XUUzOz63ebvBk95ZRTmsZZ3hX0xqwcQzHHZkapGYsyR79zVjbFuRFslrO9K4GIIAABCPSXAAarv/x7cvZmBqmZMWplsMo7T35XqWjc2n0zsF8Gq5nx8HDLRsnfEs2/ldjuma5Qg1UsYPn2ZG5kjj322HHm6d1333Vz5851P/nJT7L/v3HjRjdz5szMdOUm7JhjjmkaZ7tdunynrlWOrYxffgu3fHu2aJxbNWrK5+J6crEgCgEIQKBHBDBYPQLbb9n8PVgrV67MFnH/4Hv5dQatDFaz2DuN7fctwrJ5yM1COe781lu+Q9PqHWFVDFarW2jF23/5rThvSN555x136623uj179mTPyfkvIpx11lnZ7l6rnaQ8zla39PKaef1Qg+V30PIdxXx3qlz7kPOVdx373fucHwIQgIAFAhgsC1UQxVA0GX7xvvzyy7NnsHbs2JE9s1PebWhlmoo6+/bty56dKo5ttmvR74fcq+5gqQxWs5294sPq+Tc38/83Njbm/vznP7s333zT/ehHP8qMlv/vL3zhC+6uu+466lmxcpzlb2aWv3XZbNcuN0AxO1gh5xO1LzIQgAAEBooABmuAylncddm0aVN2C+qhhx5y3/zmN7Nvo4XuYBV18h2VfHFu9WLPfr+moeozWCqD1cyA5DtaxduyeXyf/OQns2evli1blr381R//rW99K9t1+sMf/tB4jqvZbVrfqsXbkLnRLRun4jNYzd5B1u4ZrHId/Q5b/rxYq/M1u7U4QJcVqUAAAhCIIoDBisJm96BWt3SaPdDd7rZfJ53ijlVu3EJeIhoypki3yq26Kt8irGKwWlXbm8/81l6zMcVbhP7z4q3Eslnxnxdr1MpglXWK5232wH87g+WNUas6N/t2YznHdn8hwO4VQmQQgAAE0hDAYKXhnPQsoe8s6vRcVTudZgbLJxnyZ3BCxuTAqhis8g6P/3e792C1+xM7nb696LXLL0v1/88bk/zZqrKJa7YL2GxHyuu0M1jNTFbR7LRi1uo5tZD3YHV6MW3SBudkEIAABGpAAINVgyLFhJg/5M4fe46hxzEQgAAEIACB7ghgsLrjx9EQgAAEIAABCEDgKAIYLJoCAhCAAAQgAAEIiAlgsMRAkYMABCAAAQhAAAIYLHoAAhCAAAQgAAEIiAlgsMRAkYMABCAAAQhAAAIYLHoAAhCAAAQgAAEIiAlgsMRAkYMABCAAAQhAAAIYLHoAAhCAAAQgAAEIiAlgsMRAkYMABCAAAQhAAAIYLHoAAhCAAAQgAAEIiAlgsMRAkYMABCAAAQhAAAIYLHoAAhCAAAQgAAEIiAlgsMRAkYMABCAAAQhAAAIYLHoAAhCAAAQgAAEIiAlgsMRAkYMABCAAAQhAAAIYLHoAAhCAAAQgAAEIiAlgsEpA9+/f75YuXeoeffRRN3Xq1OzTQ4cOuQULFrgDBw64mTNnug0bNriJEyd2/KwordAQ1x45CEAAAhCAAAR6RACDVQC7b98+d+utt7rJkye7n/70p5nBOnLkiFu+fLmbO3eumzNnjtu5c6fbs2ePGx0dbftZsV4KjR7VH1kIQAACEIAABHpAAIP1f1A3b97stm/f7u666y53//33N3aw/M7TokWL3KZNm9yUKVNcvsO1detWN2nSpJaf+bH5j0KjB7VHEgIQgAAEIACBHhHAYJXAlm8R+n+vW7fOrVmzJrst6M3SwoUL3erVq93IyEjLz6ZPn95QVmj0qP7IQgACEIAABCDQAwIYrA4Gy982HBsbazx3VTRYBw8ebPlZ0WApNEJqv3v37pBhjIEABCAAAcMEZs+eXSm6sxdXm/tfHKumXykYBjcIYLDYweJygAAEIACBGhNQGay9e/e6K664okFiy5Yt7oILLqgxmf6GjsHqYLAUz08pNPrbJpwdAhCAAASsElAYrNdee81deeWVzpuqXbt2ueuvv97Nnz/fPfbYY9nzx/xUJ4DB6mCw8m8Azpo1K2u2Zt8ibPZZUVahUb20HAEBCEAAAsNAQGWw7r77bnffffe5Rx55xN14442N1xENA8Ne5IjB6mCw/Mcx77AqftvQu/8YjV4UHE0IQAACEBgsAgqD9f7777tLLrkk+yb9Sy+9hMEStAgGSwARCQhAAAIQgEC/CCgMVh77xo0bsy91+Z9Vq1a5a665pl9p1f68GKzal5AEIAABCEBgmAkoDdbhw4ez9z76Z7Auv/xyt2LFCh50j2wuDFYkOA6DAAQgAAEIWCCgMFj+G4T+Zdv+L5d4g+WfwfIv4J42bRq7WJFFxmBFguMwCEAAAhCAgAUCCoPln8G67LLLsr9kkn+L8Ktf/ap74IEH3IwZMyykWbsYMFi1KxkBQwACEIAABP6fgMJgeTX/qgb/HqzXX389E+c9WN11GQarO34cDQEIQAACEOgrAZXB8knkz2DxmobuS4rB6p4hChCAAAQgAIG+EVAarL4lMYAnxmANYFF7kRIXcC+oogkBCEAAAoNKAIM1qJUV54XBEgNFDgIQgAAEBpoABmugy6tLDoOlY4kSBCAAAQgMPgEM1uDXWJIhBkuCEREIQAACEBgSAhisISl0t2lisLolyPEQgAAEIDBMBDBYw1TtLnLFYHUBj0MhAAEIQGDoCGCwhq7kcQljsOK4cRQEIAABCAwnAQzWcNa9ctYYrMrIOAACEIAABIaYAAZriItfJXUMVhVajIUABCAAgWEngMEa9g4IzB+DFQiKYRCAAAQgAIEPCGCwaIMgAhisIEwMggAEIAABCGQEMFg0QhABDFYQJgZBAAIQgAAEMFj0QDgBDFY4K0ZCAAIQgAAE2MGiB4IIYLCCMDEIAhCAAAQgwA4WPRBOAIMVzoqREIAABCAAAXaw6IEgAhisIEwMggAEIAABCLCDRQ+EE8BghbNiJAQgAAEIQIAdLHogiAAGKwgTgyAAAQhAAALsYNED4QQwWOGsGAkBCEAAAhBgB4seCCKAwQrCxCAIQAACEIAAO1j0QDgBDFY4K0ZCAAIQgAAE2MGiB4IIYLCCMDEIAhCAAAQgwA4WPRBOAIMVzoqREIAABCAAAXaw6IEgAhisIEwMggAEIAABCLCDRQ+EE8BghbNiJAQgAAEIQIAdLHogiAAGKwgTgyAAAQhAAALsYNED4QQwWOGsGAkBCEAAAhBgB4seCCKAwQrCxCAIQAACEIAAO1j0QDgBDFY4K0ZCAAIQgAAE2MGiB4IIYLCCMDEIAhCAAAQgwA4WPRBOAIMVzoqREIAABCAAAXaw6IEgAhisIEwMggAEIAABCLCDRQ+EE8BghbNiJAQgAAEIQIAdLHogiAAGKwgTgyAAAQhAAALsYNED4QQwWOGsGAkBCEAAAhBgB4seCCKAwQrCxCAIQAACEIAAO1j0QDgBDFY4K0ZCAAIQgAAE2MGiB4IIYLCCMDEIAhCAAAQgwA4WPRBOAIMVzoqREIAABCAAAXaw6IEgAhisIEwMggAEIAABCLCDRQ+EE8BghbNiJAQgAAEIQIAdrA49sHPnTrd+/fqjRq1atcrNmTPHlT+fPHmy27Ztm5syZcq4Yw4dOuQWLFjgDhw44GbOnOk2bNjgJk6cmI1p95mVFsVgWakEcUAAAhCAQB0IYLAqVmnfvn1ubGysYZA2b97sTj/99Mxstfo5cuSIW758uZs7d27DlO3Zs8eNjo66dp9VDK2nwzFYPcWLOAQgAAEIDBgBDFaFgvqdpoULF7rVq1e76dOnZ+Zo5cqV2f/z/271449btGiR27RpU7aztX//frd06VK3detWN2nSpJaflXfBKoQqH4rBkiNFEAIQgAAEBpgABqtCcf3twHznyR9WvLWXy+S3Douy3lCtW7fOrVmzJrstWDRqIyMjLT9rZ9oqhC0ZisGSYEQEAhCAAASGhAAGK7DQ5d0rf5g3TkuWLHFr165tu6NVvq1Y1Dp48OC4W47NzhMYotu9e3fo0MrjFm+udsjYjdXGMxoCEIAABD4kMHv2bFAMAAEMVmARyyap1WHNnsliBysQMsMgAAEIQAACA0IAgxVYSG+cpk2b5ubPn9/2iGYGi2ewAiEzDAIQgAAEIDAgBDBYAYVs9TB7eVfLj/MPwC9btmzcaxrybwrOmjUrM2jFZ7nafRYQWrIhPIOVDDUnggAEIACBASCAwQooYrvnoorvwZowYYLbuHFj9jxW8ZuC/tuAvAcrADRDIAABCEAAAgNCAIM1IIXsdRrsYPWaMPoQgAAEIDBIBDBYg1TNHuaCweohXKQhAAEIQGDgCGCwBq6kvUkIg9UbrqhCAAIQgMBgEsBgDWZd5VlhsORIEYQABCAAgQEmgMEa4OIqU8NgKWmiBQEIQAACg04AgzXoFRblh8ESgUQGAhCAAASGggAGayjK3H2SGKzuGaIAAQhAAALDQwCDNTy17ipTDFZX+DgYAhCAAASGjAAGa8gKHpsuBiuWnN3jqKnd2hAZBCBQfwIYrPrXMEkGLMZJMCc9CTVNipuTQQACQ0YAgzVkBY9Nl8U4lpzd46ip3doQGQQgUH8CGKz61zBJBizGSTAnPQk1TYqbk0EAAkNGAIM1ZAWPTZfFOJac3eOoqd3aEBkEIFB/Ahis+tcwSQYsxkkwJz0JNU2Km5NBAAJDRgCDNWQFj02XxTiWnN3jqKnd2hAZBCBQfwIYrPrXMEkGLMZJMCc9CTVNipuTQQACQ0YAgzVkBY9Nl8U4lpzd46ip3doQGQQgUH8CGKz61zBJBizGcZgtc7McWxxtjoIABCBghwAGy04tTEfCYhxXHsvcLMcWR5ujIAABCNghgMGyUwvTkbAYx5XHMjfLscXR5igIQAACdghgsOzUwnQkLMZx5bHMzXJscbQ5CgIQgIAdAhgsO7UwHQmLcVx5LHOzHFscbY6CAAQgYIcABstOLUxHwmIcVx7L3CzHFkeboyAAAQjYIYDBslML05GwGMeVxzI3y7HF0eYoCEAAAnYIYLDs1MJ0JCzGceWxzM1ybHG0OQoCEICAHQIYLDu1MB0Ji3FceSxzsxxbHG2OggAEIGCHAAbLTi1MR8JiHFcey9wsxxZHm6MgAAEI2CGAwbJTC9ORsBjHlccyN8uxxdHmKAhAAAJ2CGCw7NTCdCQsxnHlsczNcmxxtDkKAhCAgB0CGCw7tTAdCYtxXHksc7McWxzt+h1FDepXMyKGQCgBDFYoqSEfx0IQ1wCWuVmOLY52/Y6iBvWrGRFDIJQABiuU1JCPYyGIawDL3CzHFke7fkdRg/rVjIghEEoAgxVKasjHsRDENYBlbpZji6Ndv6OoQf1qRsQQCCWAwQolNeTjWAjiGsAyN8uxxdGu31HUoH41I2IIhBLAYIWSGvJxLARxDWCZm+XY4mjX7yhqUL+aETEEQglgsEJJDfk4FoK4BrDMzXJscbTrdxQ1qF/NiBgCoQQwWKGkhnwcC0FcA1jmZjm2ONr1O4oa1K9mRAyBUAIYrFBSQz6OhSCuASxzsxxbHO36HUUN6lczIoZAKAEMViipIR/HQhDXAJa5WY4tjnb9jqIG9asZEUMglAAGK5TUkI9jIYhrAMvcLMcWR7t+R1GD+tWMiCEQSgCDFUpqyMexEMQ1gGVulmOLo12/o6hB/WpGxBAIJYDBCiU15ONYCOIawDI3y7HF0a7fUdSgfjUjYgiEEsBghZIa8nHqhUCtZ7U8lvO0HJvVeqrjogZqouhBwA4BDJadWpiORL0QqPWswrOcp+XYrNZTHRc1UBNFDwJ2CGCw7NTCdCTqhUCtZxWe5Twtx2a1nuq4qIGaKHoQsEMAg2WnFqYjUS8Eaj2r8CznaTk2q/VUx0UN1ETRg4AdAhgsO7UwHYl6IVDrWYVnOU/LsVmtpzouaqAmih4E7BDAYNmphelI1AuBWs8qPMt5Wo7Naj3VcVEDNVH0IGCHAAYroBY7d+5069evb4ycPHmy27Ztm5syZYo7dOiQW7BggTtw4ICbOXOm27Bhg5s4ceJRqu3GhWoEhNqzIeqFQK3Xs8S7FLacp+XYusRem8OpQW1KRaAQqEwAgxWAbPPmze700093c+bMGTf6yJEjbvny5W7u3LnZZ96I7dmzx42OjgaPC9UICLOnQ9QLgVqvp8l3IW45T8uxdYG8VodSg1qVi2AhUIkABqsDLm+AVq5c6RYuXOimT58+brTfeVq0aJHbtGlTtpu1f/9+t3TpUrd169bs3/lPu3GTJk0K0qhU1R4MVi8Ear0epCyRtJyn5dgk8GsgQg1qUCRChEAkAQxWB3DF23f50FWrVmU7Vt5QrVu3zq1Zsya7LejHeiO2evXqcWas3biRkZEgjcj6yg5TLwRqPVmiYiHLeVqOTVwGs3LUwGxpCAwCXRPAYHVA6M3RkiVL3Nq1azPTVNzROnjwoBsbG2s8d9XKYO3bt6/luFCNkErv3r07ZFjUmMWbqx02dmP78Wq9atGlG205T8uxpatQf89EDfrL3+rZZ8+ebTU04qpAAINVAVY+NH8ma8aMGUG7T+xgHQ3Z8m/uytiUWhGt2vYQy7Gpc7WqRw2sVoa4INA9AQxWBMPcYJ1zzjlBz0/xDBYGK7TNXhxL95sri3toVXo3jhr0ji3KEOg3AQxWhwqUb+/5W4T+Gatly5a5Y489NvsW4axZs9z8+fM7fouw2bj8W4SdNPrdKOqFQK2n5KOMTamlzNFrWY5NnatVPWpgtTLEBYHuCWCwAhgW34M1YcIEt3HjxsZD7K3eYVX+RiHvwRoP2vLCooxNqRXQqpWGWI6tUiI1HkwNalw8QodABwIYLFokiIB6IVDrBSUROEgZm1IrMPzgYZZjC06i5gOpQc0LSPgQaEMAg0V7BBFQLwRqvaAkAgcpY1NqBYYfPMxybMFJ1HwgNah5AQkfAhgseqBbAuqFQK3XbX7F45WxKbWUOXoty7Gpc7WqRw2sVoa4INA9AXawumc4FArqhUCtpyyCMjalljJHDJaaZpye5f6Iy4ijIACBnAAGi14IIqBeCNR6QUkEDlLGptQKDD94mOXYgpOo+UBqUPMCEj4E2hDAYNEeQQTUC4FaLyiJwEHK2JRageEHD7McW3ASNR9IDWpeQMKHAAaLHuiWgHohUOt1m1/xeGVsSi1ljl7LcmzqXK3qUQOrlSEuCHRPgB2s7hkOhYJ6IVDrKYugjE2ppcwRg6WmGadnuT/iMuIoCEAgJ4DBoheCCKgXArVeUBKBg5SxKbUCww8eRmzBqHo20HINepY0whAYEgIYrCEpdLdpqhcCtV63+RWPV8am1FLmaH0HyzI3ZR2GJU8lM7QgUBcCGKy6VKrPcaoXArWeEo8yNqWWMsdhMljUQN056EEAAiEEMFghlBgjfyB6WBa9YclTfYkouSm1LOepjg09CECgOwIYrO74Dc3R6kVKracshDI2pZYyR3awWtN8cWy2GnVLPcv9kQwCJ4LAgBLAYA1oYdVpqRcCtZ4yX2VsSi1ljhgsDJa6n9CDAATGE8Bg0RFBBNRGQa0XlETgIGVsSq3A8IOHDUtsw5JncOEZCAEIJCGAwUqCuf4nUS9Saj0lYWVsSi1ljuxgsYOl7if0IAABdrDogQgCaqOg1otIqeUhytiUWsocMVgYLHU/oQcBCGCw6IEIAmqjoNaLSAmDtXh3JWx1ffh7WHqtUjEZDAEI9JwAtwh7jngwTqBepNR6SsrK2JRayhzZwWIHS91P6EEAAuxg0QMRBNRGQa0XkRI7WOxgNe2Buu7UKa8BtCAAge4JsIPVPcOhUFAbIrWesgjK2JRayhzZwWIHS91P6EEAAuxg0QMRBNRGQa0XkRI7WOxgsYOlvHDQggAExhFgB4uGCCKgNkRqvaAkAgcpY1NqBYYfPGxYYhuWPIMLz0AIQCAJAQxWEsz1P4l6kVLrKQkrY1NqKXPkFiG3CNX9hB4EIMAtQnoggoDaKKj1IlLiFiG3CLlFqLxw0IIABLhFSA9UJ6A2RGq96hm1PkIZm1JLveukjm1YamA1T2VcaEEAAt0T4BZh9wyHQkG9GKv1lEVQxqbUwmDF3dZT18BqrynjQgsCEOieAAare4ZDoaBepNR6yiIoY1NqYbAwWCnf0aW8ptCCwDASwGANcNWVi7tSS20U1CVU5qrUUnNTx6asgzI2pZYyR3U91bGhBwEIdEcAg9UdP9NHKxcWpZb1hUWZq1JLzU0dm/JiUMam1FLmqK6nOjb0IACB7ghgsLrjZ/po5cKi1LK+sChzVWqpualjU14MytiUWsoc1fVUx4YeBCDQHQEMVnf8TB+tXFiUWtYXFmWuSi01N3VsyotBGZtSS5mjup7q2NCDAAS6I4DB6o6f6aOVC4tSy/rCosxVqaXmpo5NeTEoY1NqKXNU11Mdm2U9yzW1zI3Y0hLAYKXlnfRsyklIqWV9YVHmqtRSc1PHpmxuZWxKLWWO6nqqY7OsZ7mmlrkRW1oCGKy0vJOeTTkJKbWsLyzKXJVaam7q2JTNrYxNqaXMUV1PdWyW9SzX1DI3YktLAIOVlnfSsyknIaWW9YVFmatSS81NHZuyuZWxKbWUOarrqY7Nsp7lmlrmRmxpCWCw0vJOejblJKTUsr6wKHNVaqm5qWNTNrcyNqWWMkd1PdWxWdazXFPL3IgtLQEMVlreSc+mnISUWtYXFmWuSi01N3VsyuZWxqbUUuaorqc6Nst6lmtqmRuxpSWAwUrLO+nZlJOQUku9sBBb67Zq96dV1NyUza2MTamlzFF9Hahjs6xnuaaWuRFbWgIYrLS8k55NOQkptdQLC7FhsDCSSaeWvp9Mfc33PSECGEgCGKyBLOuHSSknIaUWscUZIuvclJeSst+UWsoc1fVUx2ZZz3JNLXMjtrQEMFhpeSc9m3ISUmqpFxZiizNsam7K5lbGptRS5qi+DtSxWdazXFPL3IgtLQEMVlreSc+mnISUWuqFhdgwWNwiTDq19P1k6mu+7wkRwEASwGANZFk/TEo5CSm1iC3OEFnnpryUlP2m1FLmqK6nOjbLepZrapkbsaUlgMFKyzvp2ZSTkFJLvbAQW2KR4r8AABt2SURBVJxhU3NTNrcyNqWWMkf1daCOzbKe5Zpa5kZsaQlgsNLyTno25SSk1FIvLMSGweIWYdKppe8nU1/zfU+IAAaSAAZrIMv6YVLKSUipRWxxhsg6N+WlpOw3pZYyR3U91bFZ1rNcU8vciC0tAQxWWt5Jz6achJRa6oWF2OIMm5qbsrmVsSm1lDmqrwN1bJb1LNfUMjdiS0sAgxXAe//+/W7x4sXu3XffzUavWrXKzZkzJ/vvnTt3uvXr1zdUJk+e7LZt2+amTJkyTvnQoUNuwYIF7sCBA27mzJluw4YNbuLEidmYdp8FhNdyiHISUmqpFxZiw2Bxi7CbmaJ+x6qv+foRIOI6EMBgdaiSNz8LFy50q1evdtOnT3febC1ZssStXbs2+/fmzZvd6aef3jBczeSOHDnili9f7ubOnZuN86Zsz549bnR01LX7rNsGUk5CSi0MVpwhss6t234tHq/sN6WWMkd1PdWxWdazXFPL3IgtLQEMVgfe+/btczt27MjMUP6Tm6pzzz3XrVy5MjNg3my1+vEmbdGiRW7Tpk3ZzpY3aUuXLnVbt251kyZNavlZeResamsoJyGllnphIbY4w6bmVrU/241XxqbUUuaovg7UsVnWs1xTy9yILS0BDFZF3sUdrc985jON2365TPH2Yf7/vKFat26dW7NmTXZbsKgxMjLS8rN2pi0kbOUkpNRSLyzEhsHiFmHIjDA4Y9TX/OCQIRNLBDBYFaqR386bNWuWmz9//lG3C/3nzXa0/C7Y2NhY47mrosE6ePBgy8+qGqzdu3ePy2bx5grJfTB07MbW45Va/ixKPaUWsbXugXb9Ua3TOo9W1lSp1TnyaiMsx1Ytk7SjB53b7Nmz0wLlbD0hgMEKxJo/iD5v3rzMXLX6afZMFjtYR9NS/gaq1GJ3LW43LPAyCh6mrKlSKziBwIGWYwtMoS/D4NYX7Jy0IgEMVgCw/FuEy5Yta/swu5dqZrB4BguDFdBm2ZB2t7qsm7/QHEPGKRdQpVZI7FXGWI6tSh6px8ItNXHOF0MAg9WBWjtzVb71528R+m8beiNWfEC9fGux2bcI89uOxc9iClo8RjkJKbWsGwVlrkot69y67de69K7VPNX9ocxTrWX5ulLnil59CWCwOtSu/J6rfHj+MHvx8wkTJriNGzc2XueQf1PQmy3egzUetHKCVGqpF6lhik05DSq5KbWUOap7rRd66nxVeuqaqvVUeaJTbwIYrHrXr230yklDqaVeCIitdRvw7Trtn4xSTxeWe1edq1IPbkqaaPWKAAarV2QN6ConIaUWBivOEFnnpmx5Zb8ptZQ5quvZCz11vio9dU3Veqo80ak3AQxWvevHDtYHBNSTo1JPqaVeQNWxKS8lZWxKLWWO6nr2Qk+dr0pPXVO1nipPdOpNAINV7/phsDBYbXuAW4R6A66cMtQLu1pPmatSS52nWk+ZK1r1JYDBqm/tOkaunDSUWurftImtdStgsDBY7SYK+uNDOuo5pOPkzIChIIDBGuAyKycNpZZ6QiM2DBZGQW8U1NeVcqpVx6bWU+aKVn0JYLDqW7uOkSsnDaUWBivOEFnn1rEhKwxQ9ptSq0IKQUPVsSn1lFpBMCoMUsem1quQCkMHmAAGa4CLq5w0lFrWjYIyV6WWdW7KS0nJTamlzFFdT7Ue3OJ/EVL3CXr1JIDBqmfdgqJWTpBKLesLgTJXpZZ1bkFNGThIyU2pFRh+8DB1bEo9pVYwkMCB6tjUeoFpMGzACWCwBrjAyklDqWXdKChzVWpZ56a8lJTclFrKHNX1VOvBjR0sdb8Pmx4Ga4ArrpwglVrWFwJlrkot69yUl5KSm1JLmaO6nmo9uGGw1P0+bHoYrAGuuHKCVGpZXwiUuSq1rHNTXkpKbkotZY7qeqr14IbBUvf7sOlhsAa44soJUqllfSFQ5qrUss5NeSkpuSm1lDmq66nWgxsGS93vw6aHwRrgiisnSKWW9YVAmatSyzo35aWk5KbUUuaorqdaD24YLHW/D5seBmuAK66cIJVa1hcCZa5KLevclJeSkptSS5mjup5qPbhhsNT9Pmx6GKwBrrhyglRqWV8IlLkqtaxzU15KSm5KLWWO6nqq9eCGwVL3+7DpYbAGuOLKCVKpZX0hUOaq1IJb3IKnroFyylDHptRTaimZqa+DXuip80WvngQwWPWsW1DUyglSqaWe0IjNhvFQ1sGqVtCFV2GQMk/r11UFLB2Hwq0jIgYYIIDBMlCEXoWgnISUWtYXAmWuSi242TCSyut1mPoDbs0JtPtD5UpmaKUngMFKzzzZGZWTt1ILoxBnFOAWx03du8oLWB2bUk+ppWSmvg7Uepa5qeuAXnsCGKwB7hDlha7Usj6hKXNVasENg9Vpt0PZb0ot9TSrjk2pp9RSc0MvLQEMVlreSc+mvNCVWhiFOKMAtzhu6t5VXsTq2JR6Si0lM/V1oNazzE1dB/TYwRraHlBe6Eot6xOaMlelFtwwWHXewVJeC0ot69fV0C5gA5A4O1gDUMRWKSgnIaWW9QlNmatSC24YLAzWhz0wTNfVAC9RA58aBmuAS6ychJRa6gmS2GwYD2UdrGqppwtlnlxXcdeBdW7qnkMvHQEMVjrWyc+knLyVWtYnNGWuSi24xS2g6hooL2R1bEo9pRa9G9e7yl5DKz0BDFZ65snOqJwglVpMtvGTrbIOSi3LNVXnqbyA1bEp9ZRalvvDemzKfkMrLQEMVlreSc+mnCCVWtYnNGWuSi24xRlTdQ2UF7E6NqWeUovejetdZa+hlZ4ABis982RnVE6QSi0m2/jJVlkHpZblmqrzVF7A6tiUekoty/1hPTZlv6GVlgAGKy3vpGdTTpBKLesTmjJXpRbc4oypugbKi1gdm1JPqUXvxvWustfQSk8Ag5WeebIzKidIpRaTbfxkq6yDUstyTdV5Ki9gdWxKPaWW5f6wHpuy39BKSwCDlZZ30rMpJ0illvUJTZmrUgtuccZUXQPlRayOTamn1KJ343pX2WtopSeAwUrPPNkZlROkUovJNn6yVdZBqWW5puo8lRewOjalnlLLcn9Yj03Zb2ilJYDBSss76dmUE6RSy/qEpsxVqQW3OGOqroHyIlbHptRTatG7cb2r7DW00hPAYKVnnuyMyglSqcVkGz/ZKuug1LJcU3WeygtYHZtST6lluT+sx6bsN7TSEsBgpeWd9GzKCVKpZX1CU+aq1IJbnDFV10B5EatjU+optejduN5V9hpa6QlgsNIzT3ZG5QSp1GKyjZ9slXVQalmuqTpP5QWsjk2pp9Sy3B/WY1P2G1ppCWCw0vJOejblBKnUsj6hKXNVasEtzpiqa6C8iNWxKfWUWvRuXO8qew2t9AQwWOmZJzujcoJUajHZxk+2yjootSzXVJ2n8gJWx6bUU2pZ7g/rsSn7Da20BDBYaXknPZtyglRqWZ/QlLkqteAWZ0zVNVBexOrYlHpKLXo3rneVvYZWegIYrPTMk51ROUEqtZhs4ydbZR2UWpZrqs5TeQGrY1PqKbUs94f12JT9hlZaAhistLyTnk05QSq1rE9oylyVWnCLM6bUAG4vjs1uO/cqe0SplXTB4GRyAhgsOVI7gsoLXamFUYhb8OAWx43ehRsGy866NEyRYLAGuNrKhUWphVGIW/DgFseN3oUbBmuAFzrDqWGwDBen29CUC4tSC6MQt+DBLY4bvQs3DFa3qwnHxxDAYMVQq8kxyoVFqYVRiFvw4BbHjd6FGwarJovWgIWJwRqwghbTUS4sSi2MQtyCB7c4bvQu3DBYA7zQGU4Ng2W4ON2GplxYlFoYhbgFD25x3OhduGGwul1NOD6GAAYrhlrhmEOHDrkFCxa4AwcOuJkzZ7oNGza4iRMnHqXablyoRtVQlQuLUgujELfgwS2OG70LNwxW1dWD8QoCGKwuKB45csQtX77czZ07182ZM8ft3LnT7dmzx42Ojo5TbTcuVCMmTOXCotTCKMQteHCL40bvwg2DFbOCcEy3BDBYXRD0O0+LFi1ymzZtclOmTHH79+93S5cudVu3bs3+nf+0Gzdp0qQgjZgwlQuLUgujELfgwS2OG70LNwxWzArCMd0SwGB1QdAbqnXr1rk1a9ZktwW9kVq4cKFbvXq1mz59ekO53biRkZEgjZgwlQuLUgujELfgwS2OG70LNwxWzArCMd0SwGB1QXDfvn1ubGys8dxVK4PVbtzBgweDNELCPPvss0OGMQYCEIAABAwTePHFFw1HR2ihBDBYoaSajLO+g9VFahwKAQhAAAIQgEAXBDBYXcCz/gxWF6lxKAQgAAEIQAACXRDAYHUBL/8G4KxZs9z8+fM7fouw2bhQjS7C5FAIQAACEIAABBITwGB1CbzVO6zK3yjsx3uwukyNwyEAAQhAAAIQiCSAwYoEx2EQgAAEIAABCECgFQEMFr0BAQhAAAIQgAAExAQwWGKgyEEAAhCAAAQgAAEMFj0AAQhAAAIQgAAExAQwWGKgyEEAAhCAAAQgAAEMFj0AAQhAAAIQgAAExAQwWGKgyEGg1wQOHz7s7rzzTrdixYpxf1S81+cN0fex3XbbbW7evHnuggsuCDmEMcYJ0G/GC0R4ZglgsMyWprvA8oXu6aefzoRWrVrlrrnmmu5ERUfXKbYtW7aYMgobN27M/vblww8/7E444QR31llniarSvUweG/0WzrJ8LdBv4ezot3BWjOwPAQxWf7j3/Kw7duxwb731VmaqXnvtNXf11Ve7Z5991sSORzE2azseftI+44wzMlPlud19993u/vvvdxMnTux5zdqdIOd03HHHuZUrV/Y1lvLJ9+7d66644gp37bXXZrE99NBD7uKLL3YzZswwESf9Vr0M9Ft1ZvkRzfrN/yJk5Rfc+Mw4sioBDFZVYjUZXzQK77//vrv99tvdvffe23ej4PEVY/P/tmIAy2bPSlx5y3kjs3379szE5L+956amn23585//3F166aVZb3mGd9xxh1u8eLEZg0W/xXUH/VadW7NfGD3HhQsXuhdeeMHEL7jVs+KIWAIYrFhyxo/z5sDvKrz++uvjIrVwq7A4cefB+UVw2rRpZn7L86b0kksuca+88koWogVuPiZf03POOcedf/752S6b5/bGG2+Y2dWyaLDot7jJin6L41bcwfIK/t/+F6MvfelLZua3uMw4qioBDFZVYjUaX17s/IR52WWXuQceeCDZ7kI+ST/22GON396axWHpdpwvsTemxx9/fLYr0w9urdqsbKgsxVY0y/lt1tSXi+V+8wvt7t27G2a4uLP89ttv02+RzVLeoYyUkR1W/uXM/yL0ne98J7uDYOFxA1miCHUkgMHqiKi+A5qZltSTUb6TNnfu3HG7LH6xeeKJJ9zmzZsbt5YsfzPO2m2vvCst7hiVjUTKK8hav/n6/Oc//3Gf+tSnstunxW9Yek5+17b8bUuLNaXfuuviZsa/O0WOrgMBDFYdqlSIMZ+wX3zxxaa/DX/3u991H/3oR7MjLDxT5A3daaed5tatW3fUzlnxtmCvd7CqcPPsfDz/+te/sttxFmN7/vnn3VVXXWUutpxdv74cYKXfitdf8QFnf7vyvvvucz/84Q+zXzjyV23Qbx9OclWv01T9VjTKrXYii3NvPmW/+uqr7qSTTnLNblPXbOkh3AgCGKwIaP06JDdMfsL+xje+cdRvw1OnTnUXXnjhuPCK29X+N+V8xyhFDv7cDz74oLvllluyCcYvLOXz5w9r9zK2GG5PPvmk+/73v5/dKiS28H5rZuxT9Jo/h5V+K+bb6vmvN998M/tWb76zS7/9/y+EVea3FP1WnD/8NwGb7UQ2m3vzb9f6GHs5h6S6vjhPdQIYrOrM+npEccIu/za8fPlyNzIy0tf4Wp28369jsMyN2PQt249+y3+Z8eYp/8ZYs1tD+W3Mm266yb3zzjvZe81SfhuUfqveb2WjXKe5t3q2HKEigMFSkeyBTsiE7XeAyr8N9yCUppJVtsq9QKrXHljmRmzx3Wm134oZ+XeAfeITn3Df+973Giar2XOP5Vz8mEcffVT+VX76rXq/hTDzqv2ce6tnxRH9IIDB6gf1CufsNGH347fh/HmEE088Meg2ZTHdVK8VsMgt50BsFS6AD4Za7rdf/OIX7nOf+1zjW7n5V/TPPPPMxruPnnvuucZLf/PMU377k36r1m9+dCdm+S+M/rUp/dqJrJ4VR6QmgMFKTbzD+WIm7FS/DfvQy88jWNkqt8yN2OIvMqv95jPyJml0dNT98pe/dE899VRmsopfiHj55Zczk7Vt27bsNmD5K/r79+93//znP925554bD6jJkfRbdZwxzPxZUs691bPiiH4TwGD1uwKF88dO2Cl/G/bhlp9H6PdWuWVuxNb9BWat38oZ+fj8n6LyJuvkk0/OXgabv/fNf7Z27Vr38Y9/3N1zzz09f5M3/Va932KZ5SY79bsFq2fIEf0igMHqF/k2542ZsHv123DI8wj9uE3ZDJ8lbopFuFc1tRxbnfqtyLH451D8H2wuvmg1/zZZyj/kzLVQfWKPYebPkuo6rZ4RR/SbAAar3xVocX5LE3bI8whWtsotcWtmZPK/SWZhEbZqEOrUb80Y/uAHP8hu/fX7j/tyLVSf3C0zq54NR/SbAAarDxUIfatvfrGnnrBjnkdIfZuyXdn6xS2klYjtaEp177eyyfK3CK2894h+C7kqx4+xzKx6NhzRTwIYrD7Qb/XnPFrd9ko5YXfzPIKlrfL8toyVhc7yItzP2Aal38oMm71Utw9TTXZKroXq5C0zq54NR/SLAAYrEfniHw9u9+c8Wpms1BN27PMIiXAGnSb/hmPKt9cHBfZ/i17qmlqObRD6LZRvP8ZxLVSnbplZ9Ww4oh8EMFg9pl78UzX+uZs5c+Z0/PMxPQ4pWJ7nEYJRMVBAgH4TQEQCAhAwQwCD1aNS5O/v2bVrV+MdOeVT9ePPeVRNl+cRqhJjfDcE6Ldu6HEsBCBgiQAGqwfV8N+ou/nmm7M/ffHMM8+4efPmZQ+9NvtJ9edjukmT5xG6ocexVQnQb1WJMR4CELBIAIMlrorflXr66aezlw36n+JtjylTpjQ9W6o/H9NNqjyP0A09jq1KgH6rSozxEICANQIYrAQV8QZq2rRpfX8vToJUOQUEIAABCEAAAh8QwGAlaAN/G/DKK690W7dubfxR2ASn5RQQgAAEIAABCPSJAAYrEfjym84TnZbTQAACEIAABCDQBwIYrETQ89c1rFixouUD74lC4TQQgAAEIAABCPSYAAarx4CL8q+++mr2z5NOOinhWTkVBCAAAQhAAAKpCWCwUhPnfBCAAAQgAAEIDDwBDNbAl5gEIQABCEAAAhBITQCDlZo454MABCAAAQhAYOAJYLAGvsQkCAEIQAACEIBAagIYrNTEOR8EIAABCEAAAgNPAIM18CUmQQhAAAIQgAAEUhPAYKUmzvkgAAEIQAACEBh4AhisgS8xCUIAAhCAAAQgkJoABis1cc4HAQhAAAIQgMDAE8BgDXyJSRACEIAABCAAgdQEMFipiXM+CEAAAhCAAAQGngAGa+BLTIIQgAAEIAABCKQmgMFKTZzzQaAmBN5//313ySWXuOuuu85dc801jagPHz7sbrvtNvfWW2+5zZs3u4kTJ/Ylo40bN7oNGzYcde5Vq1aNi7dZcD6HO+64wy1evNjNmDFDEr+P54wzznAXXHCBRA8RCECg3gQwWPWuH9FDoGcEXnvtNffII4+4qVOnultuuaVxnr1797orrrjChRiZXgXXyiD5mK+++mr37LPPuilTpvTq9EfpejN62WWXuQceeEBm2JIFz4kgAIGeEMBg9QQrohCoPwFvpH72s5+59957z917773ZTpU3NnfeeWdmus4///xst2bHjh3u5ptvzhL2/853tbzpuP32293Xv/5197Wvfc0de+yx7qmnnmoYkOJx1157rVu5cmWm73fH5s2b19gJ8jtD06ZNG7cr5bW9yXvsscfGGamy0SnuchVj80bs7rvvdvfff7875phjsp26V155Jcthy5YtjXM3izGvbK7t83rooYey+FMbu/p3GRlAYHAJYLAGt7ZkBoGuCHhzceDAAffyyy+7FStWZEbGm67du3e7xx9/PNut+dvf/uaeeOKJhqkqmqF8pys3T17P31b0txv9f+fHfeQjHxlnqoq32opGqHgr0mtv3749MzXFn6Lur371qyzWfEw5tr/85S9ZLMX/X9wBe+6551rGWDxPbtA+/elP9/WWaVfF5mAIQEBOAIMlR4ogBAaDQG509u3b5y6++OJs52lsbMxddNFF7oYbbnDPPPNMtjNVvC3mjc99992XGY2ywfGmxBueu+6666jbaUXDVDRirZ5rKu4sFWkXd6nKVSgaqaJus1uezW755TE2i9/rvfHGG0cZvsHoBLKAAARiCGCwYqhxDAQGnEDxGaddu3ZlBmtkZMQ9//zzbubMmZmJWrp0qXvwwQfH7doUDdbDDz/cMGYeV25qjj/++Oz2Xvkn3+nKjcyNN97YuI1XfpC+bLyKO0r52GYPwfvbf+edd17TB9z9+E2bNmW3MQ8ePNgyRh97biKL5yrfxhzwFiE9CECgAwEMFi0CAQgcRaD4jJO/VebNQ76T5W8L+lt9Z555Zkuj4R80Lz4jVdwR8ualbFCKAeS3BU855RT3xS9+8ahv5TV7wL387FbR6HkTVDz/ySef3IjN51a8jZjvnjXLLY+xrN3suTFaCgIQgAAGix6AAASOIlB89sk/g/X0009nD7mPjo42dqJOPfVUd+WVV7qtW7dmtw+98Vi4cKF74YUX3H//+99xu0/lh8qL37jzx3lDlj8A78d6c3baaac1faap1XNZxV0sH3PRxPndqUcfffSo2Py4PGb/jFl+G9HH0ypGv5NXzLu486V65QMtCQEI1J8ABqv+NSQDCMgJFJ+J8oYmNxTTp08fd3stf37JB3DcccdlBiZ/GL74EHr5ofRWx3mdTq88aPWAe/7eLv9Avn8Wq3iL0Jsov1vlv+X3j3/8w+UPuPvzFcfltyn9/28XY/EZMK/tGflvJPbrnWDyBkAQAhDomgAGq2uECEAAAkoCrQyU8hxoQQACEOg1AQxWrwmjDwEIBBHId6DefPPNxk5Y0IEMggAEIGCQAAbLYFEICQIQgAAEIACBehPAYNW7fkQPAQhAAAIQgIBBAhgsg0UhJAhAAAIQgAAE6k0Ag1Xv+hE9BCAAAQhAAAIGCWCwDBaFkCAAAQhAAAIQqDcBDFa960f0EIAABCAAAQgYJIDBMlgUQoIABCAAAQhAoN4EMFj1rh/RQwACEIAABCBgkAAGy2BRCAkCEIAABCAAgXoTwGDVu35EDwEIQAACEICAQQL/C9leEtJN1CQnAAAAAElFTkSuQmCC"/>
          <p:cNvSpPr>
            <a:spLocks noChangeAspect="1" noChangeArrowheads="1"/>
          </p:cNvSpPr>
          <p:nvPr/>
        </p:nvSpPr>
        <p:spPr bwMode="auto">
          <a:xfrm>
            <a:off x="3051175" y="2751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24" name="AutoShape 8" descr="data:image/png;base64,iVBORw0KGgoAAAANSUhEUgAAAlgAAAFzCAYAAADi5Xe0AAAgAElEQVR4Xu2dbawdVdmG14v9kB5bQBM0IWooRUsoElIMCeXDSAL0B6QYwYoFSirUlDSAoXBC6IclFrQfBLDUUyCtMVEsgQIWrY0SI/xRqdZagiYaEhOCFQpIQsOP0r6s4Z39zpnujzVr33vtZ/a+zi/KXnPP81zPM2vdZ83sOf9z5IMfxw8EIAABCEAAAhCAgIzA/2CwZCwRggAEIAABCEAAAhkBDBaN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FbkDh065L785S+7hx9+2H3+85+3EhZxQAACEIAABIaCAAZrAMu8fv16d9tttzUye+SRR9yiRYuaZpqPLY85fPiwu+mmm9wPf/jDccd99rOfdXv37nXTpk1rqvenP/3JzZ49u/HZr3/9a3fRRReNGxsyJj/AG8XzzjvP/f73v296vhNPPNH97ne/k5vI4nmb5TCAbUNKEIAABCAgJIDBEsK0IFU2V3lMzUxW0eiUP29lbNoZrLJxys9dNCghY4ocMVgWuooYIAABCECgKgEMVlVihse/+uqr2W7RW2+95X7zm9+4JUuWuBtuuMFde+217qqrrnI//vGP3aRJk7IMOu1y5VpnnnnmuONapV/c8crN2vbt291XvvKVxrknTJjQ2BVrNSaPr9kOVsqdJHawDDc6oUEAAhCoAQEMVg2KFBpi0RRt2bLFXXrppUc9g1U0Qv722oUXXugef/xxV97Bys3R6Oiou+eeezqGUDR3v/3tb91pp53m8v/33nvvuZdeesm9/fbbDQPYaszIyMi4c1U1Ovk5//73v2c65VuIud4rr7zi1q1bl5nPZrcZq563bFhzQ1s0lUWDmI8v8s139/yxvn7+GbpWceb1abZDWYx9165d7sknn2zc6i0bbX98eVex2Zh25+vYHAyAAAQgMIQEMFgDVPTiwvrtb3/b/fGPf2xpsM4++2x3/fXXH7WjlONodquxndkqmqm//vWvburUqa5oZvxzUh/72Mcyg+UNV6sx5QfyqxidVrcffU65uWl2y7GZoahy3la3ZXNeZbNa1Pa3XL359May+Dzcddddd9SzZ3mcDz744Lhn7Momq9Nt1WIdy8Yp1yoyqXLbeYAuJ1KBAAQg0BUBDFZX+Owd3MxktHrIvdltPZ9Rqwfc/WfNzEhxF6T4jFbZpJxwwgnZA/DtxpQfiO9kFvLciuOaGYjcyEyePLlhXNoZxlCDlY/797//3TBKeQ3yc+Y7d/nt1tdffz0zmn6XLd89O/XUUzOz63ebvBk95ZRTmsZZ3hX0xqwcQzHHZkapGYsyR79zVjbFuRFslrO9K4GIIAABCPSXAAarv/x7cvZmBqmZMWplsMo7T35XqWjc2n0zsF8Gq5nx8HDLRsnfEs2/ldjuma5Qg1UsYPn2ZG5kjj322HHm6d1333Vz5851P/nJT7L/v3HjRjdz5szMdOUm7JhjjmkaZ7tdunynrlWOrYxffgu3fHu2aJxbNWrK5+J6crEgCgEIQKBHBDBYPQLbb9n8PVgrV67MFnH/4Hv5dQatDFaz2DuN7fctwrJ5yM1COe781lu+Q9PqHWFVDFarW2jF23/5rThvSN555x136623uj179mTPyfkvIpx11lnZ7l6rnaQ8zla39PKaef1Qg+V30PIdxXx3qlz7kPOVdx373fucHwIQgIAFAhgsC1UQxVA0GX7xvvzyy7NnsHbs2JE9s1PebWhlmoo6+/bty56dKo5ttmvR74fcq+5gqQxWs5294sPq+Tc38/83Njbm/vznP7s333zT/ehHP8qMlv/vL3zhC+6uu+466lmxcpzlb2aWv3XZbNcuN0AxO1gh5xO1LzIQgAAEBooABmuAylncddm0aVN2C+qhhx5y3/zmN7Nvo4XuYBV18h2VfHFu9WLPfr+moeozWCqD1cyA5DtaxduyeXyf/OQns2evli1blr381R//rW99K9t1+sMf/tB4jqvZbVrfqsXbkLnRLRun4jNYzd5B1u4ZrHId/Q5b/rxYq/M1u7U4QJcVqUAAAhCIIoDBisJm96BWt3SaPdDd7rZfJ53ijlVu3EJeIhoypki3yq26Kt8irGKwWlXbm8/81l6zMcVbhP7z4q3Eslnxnxdr1MpglXWK5232wH87g+WNUas6N/t2YznHdn8hwO4VQmQQgAAE0hDAYKXhnPQsoe8s6vRcVTudZgbLJxnyZ3BCxuTAqhis8g6P/3e792C1+xM7nb696LXLL0v1/88bk/zZqrKJa7YL2GxHyuu0M1jNTFbR7LRi1uo5tZD3YHV6MW3SBudkEIAABGpAAINVgyLFhJg/5M4fe46hxzEQgAAEIACB7ghgsLrjx9EQgAAEIAABCEDgKAIYLJoCAhCAAAQgAAEIiAlgsMRAkYMABCAAAQhAAAIYLHoAAhCAAAQgAAEIiAlgsMRAkYMABCAAAQhAAAIYLHoAAhCAAAQgAAEIiAlgsMRAkYMABCAAAQhAAAIYLHoAAhCAAAQgAAEIiAlgsMRAkYMABCAAAQhAAAIYLHoAAhCAAAQgAAEIiAlgsMRAkYMABCAAAQhAAAIYLHoAAhCAAAQgAAEIiAlgsMRAkYMABCAAAQhAAAIYLHoAAhCAAAQgAAEIiAlgsMRAkYMABCAAAQhAAAIYLHoAAhCAAAQgAAEIiAlgsEpA9+/f75YuXeoeffRRN3Xq1OzTQ4cOuQULFrgDBw64mTNnug0bNriJEyd2/KwordAQ1x45CEAAAhCAAAR6RACDVQC7b98+d+utt7rJkye7n/70p5nBOnLkiFu+fLmbO3eumzNnjtu5c6fbs2ePGx0dbftZsV4KjR7VH1kIQAACEIAABHpAAIP1f1A3b97stm/f7u666y53//33N3aw/M7TokWL3KZNm9yUKVNcvsO1detWN2nSpJaf+bH5j0KjB7VHEgIQgAAEIACBHhHAYJXAlm8R+n+vW7fOrVmzJrst6M3SwoUL3erVq93IyEjLz6ZPn95QVmj0qP7IQgACEIAABCDQAwIYrA4Gy982HBsbazx3VTRYBw8ebPlZ0WApNEJqv3v37pBhjIEABCAAAcMEZs+eXSm6sxdXm/tfHKumXykYBjcIYLDYweJygAAEIACBGhNQGay9e/e6K664okFiy5Yt7oILLqgxmf6GjsHqYLAUz08pNPrbJpwdAhCAAASsElAYrNdee81deeWVzpuqXbt2ueuvv97Nnz/fPfbYY9nzx/xUJ4DB6mCw8m8Azpo1K2u2Zt8ibPZZUVahUb20HAEBCEAAAsNAQGWw7r77bnffffe5Rx55xN14442N1xENA8Ne5IjB6mCw/Mcx77AqftvQu/8YjV4UHE0IQAACEBgsAgqD9f7777tLLrkk+yb9Sy+9hMEStAgGSwARCQhAAAIQgEC/CCgMVh77xo0bsy91+Z9Vq1a5a665pl9p1f68GKzal5AEIAABCEBgmAkoDdbhw4ez9z76Z7Auv/xyt2LFCh50j2wuDFYkOA6DAAQgAAEIWCCgMFj+G4T+Zdv+L5d4g+WfwfIv4J42bRq7WJFFxmBFguMwCEAAAhCAgAUCCoPln8G67LLLsr9kkn+L8Ktf/ap74IEH3IwZMyykWbsYMFi1KxkBQwACEIAABP6fgMJgeTX/qgb/HqzXX389E+c9WN11GQarO34cDQEIQAACEOgrAZXB8knkz2DxmobuS4rB6p4hChCAAAQgAIG+EVAarL4lMYAnxmANYFF7kRIXcC+oogkBCEAAAoNKAIM1qJUV54XBEgNFDgIQgAAEBpoABmugy6tLDoOlY4kSBCAAAQgMPgEM1uDXWJIhBkuCEREIQAACEBgSAhisISl0t2lisLolyPEQgAAEIDBMBDBYw1TtLnLFYHUBj0MhAAEIQGDoCGCwhq7kcQljsOK4cRQEIAABCAwnAQzWcNa9ctYYrMrIOAACEIAABIaYAAZriItfJXUMVhVajIUABCAAgWEngMEa9g4IzB+DFQiKYRCAAAQgAIEPCGCwaIMgAhisIEwMggAEIAABCGQEMFg0QhABDFYQJgZBAAIQgAAEMFj0QDgBDFY4K0ZCAAIQgAAE2MGiB4IIYLCCMDEIAhCAAAQgwA4WPRBOAIMVzoqREIAABCAAAXaw6IEgAhisIEwMggAEIAABCLCDRQ+EE8BghbNiJAQgAAEIQIAdLHogiAAGKwgTgyAAAQhAAALsYNED4QQwWOGsGAkBCEAAAhBgB4seCCKAwQrCxCAIQAACEIAAO1j0QDgBDFY4K0ZCAAIQgAAE2MGiB4IIYLCCMDEIAhCAAAQgwA4WPRBOAIMVzoqREIAABCAAAXaw6IEgAhisIEwMggAEIAABCLCDRQ+EE8BghbNiJAQgAAEIQIAdLHogiAAGKwgTgyAAAQhAAALsYNED4QQwWOGsGAkBCEAAAhBgB4seCCKAwQrCxCAIQAACEIAAO1j0QDgBDFY4K0ZCAAIQgAAE2MGiB4IIYLCCMDEIAhCAAAQgwA4WPRBOAIMVzoqREIAABCAAAXaw6IEgAhisIEwMggAEIAABCLCDRQ+EE8BghbNiJAQgAAEIQIAdLHogiAAGKwgTgyAAAQhAAALsYNED4QQwWOGsGAkBCEAAAhBgB4seCCKAwQrCxCAIQAACEIAAO1j0QDgBDFY4K0ZCAAIQgAAE2MGiB4IIYLCCMDEIAhCAAAQgwA4WPRBOAIMVzoqREIAABCAAAXaw6IEgAhisIEwMggAEIAABCLCDRQ+EE8BghbNiJAQgAAEIQIAdrA49sHPnTrd+/fqjRq1atcrNmTPHlT+fPHmy27Ztm5syZcq4Yw4dOuQWLFjgDhw44GbOnOk2bNjgJk6cmI1p95mVFsVgWakEcUAAAhCAQB0IYLAqVmnfvn1ubGysYZA2b97sTj/99Mxstfo5cuSIW758uZs7d27DlO3Zs8eNjo66dp9VDK2nwzFYPcWLOAQgAAEIDBgBDFaFgvqdpoULF7rVq1e76dOnZ+Zo5cqV2f/z/271449btGiR27RpU7aztX//frd06VK3detWN2nSpJaflXfBKoQqH4rBkiNFEAIQgAAEBpgABqtCcf3twHznyR9WvLWXy+S3Douy3lCtW7fOrVmzJrstWDRqIyMjLT9rZ9oqhC0ZisGSYEQEAhCAAASGhAAGK7DQ5d0rf5g3TkuWLHFr165tu6NVvq1Y1Dp48OC4W47NzhMYotu9e3fo0MrjFm+udsjYjdXGMxoCEIAABD4kMHv2bFAMAAEMVmARyyap1WHNnsliBysQMsMgAAEIQAACA0IAgxVYSG+cpk2b5ubPn9/2iGYGi2ewAiEzDAIQgAAEIDAgBDBYAYVs9TB7eVfLj/MPwC9btmzcaxrybwrOmjUrM2jFZ7nafRYQWrIhPIOVDDUnggAEIACBASCAwQooYrvnoorvwZowYYLbuHFj9jxW8ZuC/tuAvAcrADRDIAABCEAAAgNCAIM1IIXsdRrsYPWaMPoQgAAEIDBIBDBYg1TNHuaCweohXKQhAAEIQGDgCGCwBq6kvUkIg9UbrqhCAAIQgMBgEsBgDWZd5VlhsORIEYQABCAAgQEmgMEa4OIqU8NgKWmiBQEIQAACg04AgzXoFRblh8ESgUQGAhCAAASGggAGayjK3H2SGKzuGaIAAQhAAALDQwCDNTy17ipTDFZX+DgYAhCAAASGjAAGa8gKHpsuBiuWnN3jqKnd2hAZBCBQfwIYrPrXMEkGLMZJMCc9CTVNipuTQQACQ0YAgzVkBY9Nl8U4lpzd46ip3doQGQQgUH8CGKz61zBJBizGSTAnPQk1TYqbk0EAAkNGAIM1ZAWPTZfFOJac3eOoqd3aEBkEIFB/Ahis+tcwSQYsxkkwJz0JNU2Km5NBAAJDRgCDNWQFj02XxTiWnN3jqKnd2hAZBCBQfwIYrPrXMEkGLMZJMCc9CTVNipuTQQACQ0YAgzVkBY9Nl8U4lpzd46ip3doQGQQgUH8CGKz61zBJBizGcZgtc7McWxxtjoIABCBghwAGy04tTEfCYhxXHsvcLMcWR5ujIAABCNghgMGyUwvTkbAYx5XHMjfLscXR5igIQAACdghgsOzUwnQkLMZx5bHMzXJscbQ5CgIQgIAdAhgsO7UwHQmLcVx5LHOzHFscbY6CAAQgYIcABstOLUxHwmIcVx7L3CzHFkeboyAAAQjYIYDBslML05GwGMeVxzI3y7HF0eYoCEAAAnYIYLDs1MJ0JCzGceWxzM1ybHG0OQoCEICAHQIYLDu1MB0Ji3FceSxzsxxbHG2OggAEIGCHAAbLTi1MR8JiHFcey9wsxxZHm6MgAAEI2CGAwbJTC9ORsBjHlccyN8uxxdHmKAhAAAJ2CGCw7NTCdCQsxnHlsczNcmxxtDkKAhCAgB0CGCw7tTAdCYtxXHksc7McWxzt+h1FDepXMyKGQCgBDFYoqSEfx0IQ1wCWuVmOLY52/Y6iBvWrGRFDIJQABiuU1JCPYyGIawDL3CzHFke7fkdRg/rVjIghEEoAgxVKasjHsRDENYBlbpZji6Ndv6OoQf1qRsQQCCWAwQolNeTjWAjiGsAyN8uxxdGu31HUoH41I2IIhBLAYIWSGvJxLARxDWCZm+XY4mjX7yhqUL+aETEEQglgsEJJDfk4FoK4BrDMzXJscbTrdxQ1qF/NiBgCoQQwWKGkhnwcC0FcA1jmZjm2ONr1O4oa1K9mRAyBUAIYrFBSQz6OhSCuASxzsxxbHO36HUUN6lczIoZAKAEMViipIR/HQhDXAJa5WY4tjnb9jqIG9asZEUMglAAGK5TUkI9jIYhrAMvcLMcWR7t+R1GD+tWMiCEQSgCDFUpqyMexEMQ1gGVulmOLo12/o6hB/WpGxBAIJYDBCiU15ONYCOIawDI3y7HF0a7fUdSgfjUjYgiEEsBghZIa8nHqhUCtZ7U8lvO0HJvVeqrjogZqouhBwA4BDJadWpiORL0QqPWswrOcp+XYrNZTHRc1UBNFDwJ2CGCw7NTCdCTqhUCtZxWe5Twtx2a1nuq4qIGaKHoQsEMAg2WnFqYjUS8Eaj2r8CznaTk2q/VUx0UN1ETRg4AdAhgsO7UwHYl6IVDrWYVnOU/LsVmtpzouaqAmih4E7BDAYNmphelI1AuBWs8qPMt5Wo7Naj3VcVEDNVH0IGCHAAYroBY7d+5069evb4ycPHmy27Ztm5syZYo7dOiQW7BggTtw4ICbOXOm27Bhg5s4ceJRqu3GhWoEhNqzIeqFQK3Xs8S7FLacp+XYusRem8OpQW1KRaAQqEwAgxWAbPPmze700093c+bMGTf6yJEjbvny5W7u3LnZZ96I7dmzx42OjgaPC9UICLOnQ9QLgVqvp8l3IW45T8uxdYG8VodSg1qVi2AhUIkABqsDLm+AVq5c6RYuXOimT58+brTfeVq0aJHbtGlTtpu1f/9+t3TpUrd169bs3/lPu3GTJk0K0qhU1R4MVi8Ear0epCyRtJyn5dgk8GsgQg1qUCRChEAkAQxWB3DF23f50FWrVmU7Vt5QrVu3zq1Zsya7LejHeiO2evXqcWas3biRkZEgjcj6yg5TLwRqPVmiYiHLeVqOTVwGs3LUwGxpCAwCXRPAYHVA6M3RkiVL3Nq1azPTVNzROnjwoBsbG2s8d9XKYO3bt6/luFCNkErv3r07ZFjUmMWbqx02dmP78Wq9atGlG205T8uxpatQf89EDfrL3+rZZ8+ebTU04qpAAINVAVY+NH8ma8aMGUG7T+xgHQ3Z8m/uytiUWhGt2vYQy7Gpc7WqRw2sVoa4INA9AQxWBMPcYJ1zzjlBz0/xDBYGK7TNXhxL95sri3toVXo3jhr0ji3KEOg3AQxWhwqUb+/5W4T+Gatly5a5Y489NvsW4axZs9z8+fM7fouw2bj8W4SdNPrdKOqFQK2n5KOMTamlzNFrWY5NnatVPWpgtTLEBYHuCWCwAhgW34M1YcIEt3HjxsZD7K3eYVX+RiHvwRoP2vLCooxNqRXQqpWGWI6tUiI1HkwNalw8QodABwIYLFokiIB6IVDrBSUROEgZm1IrMPzgYZZjC06i5gOpQc0LSPgQaEMAg0V7BBFQLwRqvaAkAgcpY1NqBYYfPMxybMFJ1HwgNah5AQkfAhgseqBbAuqFQK3XbX7F45WxKbWUOXoty7Gpc7WqRw2sVoa4INA9AXawumc4FArqhUCtpyyCMjalljJHDJaaZpye5f6Iy4ijIACBnAAGi14IIqBeCNR6QUkEDlLGptQKDD94mOXYgpOo+UBqUPMCEj4E2hDAYNEeQQTUC4FaLyiJwEHK2JRageEHD7McW3ASNR9IDWpeQMKHAAaLHuiWgHohUOt1m1/xeGVsSi1ljl7LcmzqXK3qUQOrlSEuCHRPgB2s7hkOhYJ6IVDrKYugjE2ppcwRg6WmGadnuT/iMuIoCEAgJ4DBoheCCKgXArVeUBKBg5SxKbUCww8eRmzBqHo20HINepY0whAYEgIYrCEpdLdpqhcCtV63+RWPV8am1FLmaH0HyzI3ZR2GJU8lM7QgUBcCGKy6VKrPcaoXArWeEo8yNqWWMsdhMljUQN056EEAAiEEMFghlBgjfyB6WBa9YclTfYkouSm1LOepjg09CECgOwIYrO74Dc3R6kVKracshDI2pZYyR3awWtN8cWy2GnVLPcv9kQwCJ4LAgBLAYA1oYdVpqRcCtZ4yX2VsSi1ljhgsDJa6n9CDAATGE8Bg0RFBBNRGQa0XlETgIGVsSq3A8IOHDUtsw5JncOEZCAEIJCGAwUqCuf4nUS9Saj0lYWVsSi1ljuxgsYOl7if0IAABdrDogQgCaqOg1otIqeUhytiUWsocMVgYLHU/oQcBCGCw6IEIAmqjoNaLSAmDtXh3JWx1ffh7WHqtUjEZDAEI9JwAtwh7jngwTqBepNR6SsrK2JRayhzZwWIHS91P6EEAAuxg0QMRBNRGQa0XkRI7WOxgNe2Buu7UKa8BtCAAge4JsIPVPcOhUFAbIrWesgjK2JRayhzZwWIHS91P6EEAAuxg0QMRBNRGQa0XkRI7WOxgsYOlvHDQggAExhFgB4uGCCKgNkRqvaAkAgcpY1NqBYYfPGxYYhuWPIMLz0AIQCAJAQxWEsz1P4l6kVLrKQkrY1NqKXPkFiG3CNX9hB4EIMAtQnoggoDaKKj1IlLiFiG3CLlFqLxw0IIABLhFSA9UJ6A2RGq96hm1PkIZm1JLveukjm1YamA1T2VcaEEAAt0T4BZh9wyHQkG9GKv1lEVQxqbUwmDF3dZT18BqrynjQgsCEOieAAare4ZDoaBepNR6yiIoY1NqYbAwWCnf0aW8ptCCwDASwGANcNWVi7tSS20U1CVU5qrUUnNTx6asgzI2pZYyR3U91bGhBwEIdEcAg9UdP9NHKxcWpZb1hUWZq1JLzU0dm/JiUMam1FLmqK6nOjb0IACB7ghgsLrjZ/po5cKi1LK+sChzVWqpualjU14MytiUWsoc1fVUx4YeBCDQHQEMVnf8TB+tXFiUWtYXFmWuSi01N3VsyotBGZtSS5mjup7q2NCDAAS6I4DB6o6f6aOVC4tSy/rCosxVqaXmpo5NeTEoY1NqKXNU11Mdm2U9yzW1zI3Y0hLAYKXlnfRsyklIqWV9YVHmqtRSc1PHpmxuZWxKLWWO6nqqY7OsZ7mmlrkRW1oCGKy0vJOeTTkJKbWsLyzKXJVaam7q2JTNrYxNqaXMUV1PdWyW9SzX1DI3YktLAIOVlnfSsyknIaWW9YVFmatSS81NHZuyuZWxKbWUOarrqY7Nsp7lmlrmRmxpCWCw0vJOejblJKTUsr6wKHNVaqm5qWNTNrcyNqWWMkd1PdWxWdazXFPL3IgtLQEMVlreSc+mnISUWtYXFmWuSi01N3VsyuZWxqbUUuaorqc6Nst6lmtqmRuxpSWAwUrLO+nZlJOQUku9sBBb67Zq96dV1NyUza2MTamlzFF9Hahjs6xnuaaWuRFbWgIYrLS8k55NOQkptdQLC7FhsDCSSaeWvp9Mfc33PSECGEgCGKyBLOuHSSknIaUWscUZIuvclJeSst+UWsoc1fVUx2ZZz3JNLXMjtrQEMFhpeSc9m3ISUmqpFxZiizNsam7K5lbGptRS5qi+DtSxWdazXFPL3IgtLQEMVlreSc+mnISUWuqFhdgwWNwiTDq19P1k6mu+7wkRwEASwGANZFk/TEo5CSm1iC3OEFnnpryUlP2m1FLmqK6nOjbLepZrapkbsaUlgMFKyzvp2ZSTkFJLvbAQW2KR4r8AABt2SURBVJxhU3NTNrcyNqWWMkf1daCOzbKe5Zpa5kZsaQlgsNLyTno25SSk1FIvLMSGweIWYdKppe8nU1/zfU+IAAaSAAZrIMv6YVLKSUipRWxxhsg6N+WlpOw3pZYyR3U91bFZ1rNcU8vciC0tAQxWWt5Jz6achJRa6oWF2OIMm5qbsrmVsSm1lDmqrwN1bJb1LNfUMjdiS0sAgxXAe//+/W7x4sXu3XffzUavWrXKzZkzJ/vvnTt3uvXr1zdUJk+e7LZt2+amTJkyTvnQoUNuwYIF7sCBA27mzJluw4YNbuLEidmYdp8FhNdyiHISUmqpFxZiw2Bxi7CbmaJ+x6qv+foRIOI6EMBgdaiSNz8LFy50q1evdtOnT3febC1ZssStXbs2+/fmzZvd6aef3jBczeSOHDnili9f7ubOnZuN86Zsz549bnR01LX7rNsGUk5CSi0MVpwhss6t234tHq/sN6WWMkd1PdWxWdazXFPL3IgtLQEMVgfe+/btczt27MjMUP6Tm6pzzz3XrVy5MjNg3my1+vEmbdGiRW7Tpk3ZzpY3aUuXLnVbt251kyZNavlZeResamsoJyGllnphIbY4w6bmVrU/241XxqbUUuaovg7UsVnWs1xTy9yILS0BDFZF3sUdrc985jON2365TPH2Yf7/vKFat26dW7NmTXZbsKgxMjLS8rN2pi0kbOUkpNRSLyzEhsHiFmHIjDA4Y9TX/OCQIRNLBDBYFaqR386bNWuWmz9//lG3C/3nzXa0/C7Y2NhY47mrosE6ePBgy8+qGqzdu3ePy2bx5grJfTB07MbW45Va/ixKPaUWsbXugXb9Ua3TOo9W1lSp1TnyaiMsx1Ytk7SjB53b7Nmz0wLlbD0hgMEKxJo/iD5v3rzMXLX6afZMFjtYR9NS/gaq1GJ3LW43LPAyCh6mrKlSKziBwIGWYwtMoS/D4NYX7Jy0IgEMVgCw/FuEy5Yta/swu5dqZrB4BguDFdBm2ZB2t7qsm7/QHEPGKRdQpVZI7FXGWI6tSh6px8ItNXHOF0MAg9WBWjtzVb71528R+m8beiNWfEC9fGux2bcI89uOxc9iClo8RjkJKbWsGwVlrkot69y67de69K7VPNX9ocxTrWX5ulLnil59CWCwOtSu/J6rfHj+MHvx8wkTJriNGzc2XueQf1PQmy3egzUetHKCVGqpF6lhik05DSq5KbWUOap7rRd66nxVeuqaqvVUeaJTbwIYrHrXr230yklDqaVeCIitdRvw7Trtn4xSTxeWe1edq1IPbkqaaPWKAAarV2QN6ConIaUWBivOEFnnpmx5Zb8ptZQ5quvZCz11vio9dU3Veqo80ak3AQxWvevHDtYHBNSTo1JPqaVeQNWxKS8lZWxKLWWO6nr2Qk+dr0pPXVO1nipPdOpNAINV7/phsDBYbXuAW4R6A66cMtQLu1pPmatSS52nWk+ZK1r1JYDBqm/tOkaunDSUWurftImtdStgsDBY7SYK+uNDOuo5pOPkzIChIIDBGuAyKycNpZZ6QiM2DBZGQW8U1NeVcqpVx6bWU+aKVn0JYLDqW7uOkSsnDaUWBivOEFnn1rEhKwxQ9ptSq0IKQUPVsSn1lFpBMCoMUsem1quQCkMHmAAGa4CLq5w0lFrWjYIyV6WWdW7KS0nJTamlzFFdT7Ue3OJ/EVL3CXr1JIDBqmfdgqJWTpBKLesLgTJXpZZ1bkFNGThIyU2pFRh+8DB1bEo9pVYwkMCB6tjUeoFpMGzACWCwBrjAyklDqWXdKChzVWpZ56a8lJTclFrKHNX1VOvBjR0sdb8Pmx4Ga4ArrpwglVrWFwJlrkot69yUl5KSm1JLmaO6nmo9uGGw1P0+bHoYrAGuuHKCVGpZXwiUuSq1rHNTXkpKbkotZY7qeqr14IbBUvf7sOlhsAa44soJUqllfSFQ5qrUss5NeSkpuSm1lDmq66nWgxsGS93vw6aHwRrgiisnSKWW9YVAmatSyzo35aWk5KbUUuaorqdaD24YLHW/D5seBmuAK66cIJVa1hcCZa5KLevclJeSkptSS5mjup5qPbhhsNT9Pmx6GKwBrrhyglRqWV8IlLkqtaxzU15KSm5KLWWO6nqq9eCGwVL3+7DpYbAGuOLKCVKpZX0hUOaq1IJb3IKnroFyylDHptRTaimZqa+DXuip80WvngQwWPWsW1DUyglSqaWe0IjNhvFQ1sGqVtCFV2GQMk/r11UFLB2Hwq0jIgYYIIDBMlCEXoWgnISUWtYXAmWuSi242TCSyut1mPoDbs0JtPtD5UpmaKUngMFKzzzZGZWTt1ILoxBnFOAWx03du8oLWB2bUk+ppWSmvg7Uepa5qeuAXnsCGKwB7hDlha7Usj6hKXNVasENg9Vpt0PZb0ot9TSrjk2pp9RSc0MvLQEMVlreSc+mvNCVWhiFOKMAtzhu6t5VXsTq2JR6Si0lM/V1oNazzE1dB/TYwRraHlBe6Eot6xOaMlelFtwwWHXewVJeC0ot69fV0C5gA5A4O1gDUMRWKSgnIaWW9QlNmatSC24YLAzWhz0wTNfVAC9RA58aBmuAS6ychJRa6gmS2GwYD2UdrGqppwtlnlxXcdeBdW7qnkMvHQEMVjrWyc+knLyVWtYnNGWuSi24xS2g6hooL2R1bEo9pRa9G9e7yl5DKz0BDFZ65snOqJwglVpMtvGTrbIOSi3LNVXnqbyA1bEp9ZRalvvDemzKfkMrLQEMVlreSc+mnCCVWtYnNGWuSi24xRlTdQ2UF7E6NqWeUovejetdZa+hlZ4ABis982RnVE6QSi0m2/jJVlkHpZblmqrzVF7A6tiUekoty/1hPTZlv6GVlgAGKy3vpGdTTpBKLesTmjJXpRbc4oypugbKi1gdm1JPqUXvxvWustfQSk8Ag5WeebIzKidIpRaTbfxkq6yDUstyTdV5Ki9gdWxKPaWW5f6wHpuy39BKSwCDlZZ30rMpJ0illvUJTZmrUgtuccZUXQPlRayOTamn1KJ343pX2WtopSeAwUrPPNkZlROkUovJNn6yVdZBqWW5puo8lRewOjalnlLLcn9Yj03Zb2ilJYDBSss76dmUE6RSy/qEpsxVqQW3OGOqroHyIlbHptRTatG7cb2r7DW00hPAYKVnnuyMyglSqcVkGz/ZKuug1LJcU3WeygtYHZtST6lluT+sx6bsN7TSEsBgpeWd9GzKCVKpZX1CU+aq1IJbnDFV10B5EatjU+optejduN5V9hpa6QlgsNIzT3ZG5QSp1GKyjZ9slXVQalmuqTpP5QWsjk2pp9Sy3B/WY1P2G1ppCWCw0vJOejblBKnUsj6hKXNVasEtzpiqa6C8iNWxKfWUWvRuXO8qew2t9AQwWOmZJzujcoJUajHZxk+2yjootSzXVJ2n8gJWx6bUU2pZ7g/rsSn7Da20BDBYaXknPZtyglRqWZ/QlLkqteAWZ0zVNVBexOrYlHpKLXo3rneVvYZWegIYrPTMk51ROUEqtZhs4ydbZR2UWpZrqs5TeQGrY1PqKbUs94f12JT9hlZaAhistLyTnk05QSq1rE9oylyVWnCLM6bUAG4vjs1uO/cqe0SplXTB4GRyAhgsOVI7gsoLXamFUYhb8OAWx43ehRsGy866NEyRYLAGuNrKhUWphVGIW/DgFseN3oUbBmuAFzrDqWGwDBen29CUC4tSC6MQt+DBLY4bvQs3DFa3qwnHxxDAYMVQq8kxyoVFqYVRiFvw4BbHjd6FGwarJovWgIWJwRqwghbTUS4sSi2MQtyCB7c4bvQu3DBYA7zQGU4Ng2W4ON2GplxYlFoYhbgFD25x3OhduGGwul1NOD6GAAYrhlrhmEOHDrkFCxa4AwcOuJkzZ7oNGza4iRMnHqXablyoRtVQlQuLUgujELfgwS2OG70LNwxW1dWD8QoCGKwuKB45csQtX77czZ07182ZM8ft3LnT7dmzx42Ojo5TbTcuVCMmTOXCotTCKMQteHCL40bvwg2DFbOCcEy3BDBYXRD0O0+LFi1ymzZtclOmTHH79+93S5cudVu3bs3+nf+0Gzdp0qQgjZgwlQuLUgujELfgwS2OG70LNwxWzArCMd0SwGB1QdAbqnXr1rk1a9ZktwW9kVq4cKFbvXq1mz59ekO53biRkZEgjZgwlQuLUgujELfgwS2OG70LNwxWzArCMd0SwGB1QXDfvn1ubGys8dxVK4PVbtzBgweDNELCPPvss0OGMQYCEIAABAwTePHFFw1HR2ihBDBYoaSajLO+g9VFahwKAQhAAAIQgEAXBDBYXcCz/gxWF6lxKAQgAAEIQAACXRDAYHUBL/8G4KxZs9z8+fM7fouw2bhQjS7C5FAIQAACEIAABBITwGB1CbzVO6zK3yjsx3uwukyNwyEAAQhAAAIQiCSAwYoEx2EQgAAEIAABCECgFQEMFr0BAQhAAAIQgAAExAQwWGKgyEEAAhCAAAQgAAEMFj0AAQhAAAIQgAAExAQwWGKgyEEAAhCAAAQgAAEMFj0AAQhAAAIQgAAExAQwWGKgyEGg1wQOHz7s7rzzTrdixYpxf1S81+cN0fex3XbbbW7evHnuggsuCDmEMcYJ0G/GC0R4ZglgsMyWprvA8oXu6aefzoRWrVrlrrnmmu5ERUfXKbYtW7aYMgobN27M/vblww8/7E444QR31llniarSvUweG/0WzrJ8LdBv4ezot3BWjOwPAQxWf7j3/Kw7duxwb731VmaqXnvtNXf11Ve7Z5991sSORzE2azseftI+44wzMlPlud19993u/vvvdxMnTux5zdqdIOd03HHHuZUrV/Y1lvLJ9+7d66644gp37bXXZrE99NBD7uKLL3YzZswwESf9Vr0M9Ft1ZvkRzfrN/yJk5Rfc+Mw4sioBDFZVYjUZXzQK77//vrv99tvdvffe23ej4PEVY/P/tmIAy2bPSlx5y3kjs3379szE5L+956amn23585//3F166aVZb3mGd9xxh1u8eLEZg0W/xXUH/VadW7NfGD3HhQsXuhdeeMHEL7jVs+KIWAIYrFhyxo/z5sDvKrz++uvjIrVwq7A4cefB+UVw2rRpZn7L86b0kksuca+88koWogVuPiZf03POOcedf/752S6b5/bGG2+Y2dWyaLDot7jJin6L41bcwfIK/t/+F6MvfelLZua3uMw4qioBDFZVYjUaX17s/IR52WWXuQceeCDZ7kI+ST/22GON396axWHpdpwvsTemxx9/fLYr0w9urdqsbKgsxVY0y/lt1tSXi+V+8wvt7t27G2a4uLP89ttv02+RzVLeoYyUkR1W/uXM/yL0ne98J7uDYOFxA1miCHUkgMHqiKi+A5qZltSTUb6TNnfu3HG7LH6xeeKJJ9zmzZsbt5YsfzPO2m2vvCst7hiVjUTKK8hav/n6/Oc//3Gf+tSnstunxW9Yek5+17b8bUuLNaXfuuviZsa/O0WOrgMBDFYdqlSIMZ+wX3zxxaa/DX/3u991H/3oR7MjLDxT5A3daaed5tatW3fUzlnxtmCvd7CqcPPsfDz/+te/sttxFmN7/vnn3VVXXWUutpxdv74cYKXfitdf8QFnf7vyvvvucz/84Q+zXzjyV23Qbx9OclWv01T9VjTKrXYii3NvPmW/+uqr7qSTTnLNblPXbOkh3AgCGKwIaP06JDdMfsL+xje+cdRvw1OnTnUXXnjhuPCK29X+N+V8xyhFDv7cDz74oLvllluyCcYvLOXz5w9r9zK2GG5PPvmk+/73v5/dKiS28H5rZuxT9Jo/h5V+K+bb6vmvN998M/tWb76zS7/9/y+EVea3FP1WnD/8NwGb7UQ2m3vzb9f6GHs5h6S6vjhPdQIYrOrM+npEccIu/za8fPlyNzIy0tf4Wp28369jsMyN2PQt249+y3+Z8eYp/8ZYs1tD+W3Mm266yb3zzjvZe81SfhuUfqveb2WjXKe5t3q2HKEigMFSkeyBTsiE7XeAyr8N9yCUppJVtsq9QKrXHljmRmzx3Wm134oZ+XeAfeITn3Df+973Giar2XOP5Vz8mEcffVT+VX76rXq/hTDzqv2ce6tnxRH9IIDB6gf1CufsNGH347fh/HmEE088Meg2ZTHdVK8VsMgt50BsFS6AD4Za7rdf/OIX7nOf+1zjW7n5V/TPPPPMxruPnnvuucZLf/PMU377k36r1m9+dCdm+S+M/rUp/dqJrJ4VR6QmgMFKTbzD+WIm7FS/DfvQy88jWNkqt8yN2OIvMqv95jPyJml0dNT98pe/dE899VRmsopfiHj55Zczk7Vt27bsNmD5K/r79+93//znP925554bD6jJkfRbdZwxzPxZUs691bPiiH4TwGD1uwKF88dO2Cl/G/bhlp9H6PdWuWVuxNb9BWat38oZ+fj8n6LyJuvkk0/OXgabv/fNf7Z27Vr38Y9/3N1zzz09f5M3/Va932KZ5SY79bsFq2fIEf0igMHqF/k2542ZsHv123DI8wj9uE3ZDJ8lbopFuFc1tRxbnfqtyLH451D8H2wuvmg1/zZZyj/kzLVQfWKPYebPkuo6rZ4RR/SbAAar3xVocX5LE3bI8whWtsotcWtmZPK/SWZhEbZqEOrUb80Y/uAHP8hu/fX7j/tyLVSf3C0zq54NR/SbAAarDxUIfatvfrGnnrBjnkdIfZuyXdn6xS2klYjtaEp177eyyfK3CK2894h+C7kqx4+xzKx6NhzRTwIYrD7Qb/XnPFrd9ko5YXfzPIKlrfL8toyVhc7yItzP2Aal38oMm71Utw9TTXZKroXq5C0zq54NR/SLAAYrEfniHw9u9+c8Wpms1BN27PMIiXAGnSb/hmPKt9cHBfZ/i17qmlqObRD6LZRvP8ZxLVSnbplZ9Ww4oh8EMFg9pl78UzX+uZs5c+Z0/PMxPQ4pWJ7nEYJRMVBAgH4TQEQCAhAwQwCD1aNS5O/v2bVrV+MdOeVT9ePPeVRNl+cRqhJjfDcE6Ldu6HEsBCBgiQAGqwfV8N+ou/nmm7M/ffHMM8+4efPmZQ+9NvtJ9edjukmT5xG6ocexVQnQb1WJMR4CELBIAIMlrorflXr66aezlw36n+JtjylTpjQ9W6o/H9NNqjyP0A09jq1KgH6rSozxEICANQIYrAQV8QZq2rRpfX8vToJUOQUEIAABCEAAAh8QwGAlaAN/G/DKK690W7dubfxR2ASn5RQQgAAEIAABCPSJAAYrEfjym84TnZbTQAACEIAABCDQBwIYrETQ89c1rFixouUD74lC4TQQgAAEIAABCPSYAAarx4CL8q+++mr2z5NOOinhWTkVBCAAAQhAAAKpCWCwUhPnfBCAAAQgAAEIDDwBDNbAl5gEIQABCEAAAhBITQCDlZo454MABCAAAQhAYOAJYLAGvsQkCAEIQAACEIBAagIYrNTEOR8EIAABCEAAAgNPAIM18CUmQQhAAAIQgAAEUhPAYKUmzvkgAAEIQAACEBh4AhisgS8xCUIAAhCAAAQgkJoABis1cc4HAQhAAAIQgMDAE8BgDXyJSRACEIAABCAAgdQEMFipiXM+CEAAAhCAAAQGngAGa+BLTIIQgAAEIAABCKQmgMFKTZzzQaAmBN5//313ySWXuOuuu85dc801jagPHz7sbrvtNvfWW2+5zZs3u4kTJ/Ylo40bN7oNGzYcde5Vq1aNi7dZcD6HO+64wy1evNjNmDFDEr+P54wzznAXXHCBRA8RCECg3gQwWPWuH9FDoGcEXnvtNffII4+4qVOnultuuaVxnr1797orrrjChRiZXgXXyiD5mK+++mr37LPPuilTpvTq9EfpejN62WWXuQceeEBm2JIFz4kgAIGeEMBg9QQrohCoPwFvpH72s5+59957z917773ZTpU3NnfeeWdmus4///xst2bHjh3u5ptvzhL2/853tbzpuP32293Xv/5197Wvfc0de+yx7qmnnmoYkOJx1157rVu5cmWm73fH5s2b19gJ8jtD06ZNG7cr5bW9yXvsscfGGamy0SnuchVj80bs7rvvdvfff7875phjsp26V155Jcthy5YtjXM3izGvbK7t83rooYey+FMbu/p3GRlAYHAJYLAGt7ZkBoGuCHhzceDAAffyyy+7FStWZEbGm67du3e7xx9/PNut+dvf/uaeeOKJhqkqmqF8pys3T17P31b0txv9f+fHfeQjHxlnqoq32opGqHgr0mtv3749MzXFn6Lur371qyzWfEw5tr/85S9ZLMX/X9wBe+6551rGWDxPbtA+/elP9/WWaVfF5mAIQEBOAIMlR4ogBAaDQG509u3b5y6++OJs52lsbMxddNFF7oYbbnDPPPNMtjNVvC3mjc99992XGY2ywfGmxBueu+6666jbaUXDVDRirZ5rKu4sFWkXd6nKVSgaqaJus1uezW755TE2i9/rvfHGG0cZvsHoBLKAAARiCGCwYqhxDAQGnEDxGaddu3ZlBmtkZMQ9//zzbubMmZmJWrp0qXvwwQfH7doUDdbDDz/cMGYeV25qjj/++Oz2Xvkn3+nKjcyNN97YuI1XfpC+bLyKO0r52GYPwfvbf+edd17TB9z9+E2bNmW3MQ8ePNgyRh97biKL5yrfxhzwFiE9CECgAwEMFi0CAQgcRaD4jJO/VebNQ76T5W8L+lt9Z555Zkuj4R80Lz4jVdwR8ualbFCKAeS3BU855RT3xS9+8ahv5TV7wL387FbR6HkTVDz/ySef3IjN51a8jZjvnjXLLY+xrN3suTFaCgIQgAAGix6AAASOIlB89sk/g/X0009nD7mPjo42dqJOPfVUd+WVV7qtW7dmtw+98Vi4cKF74YUX3H//+99xu0/lh8qL37jzx3lDlj8A78d6c3baaac1faap1XNZxV0sH3PRxPndqUcfffSo2Py4PGb/jFl+G9HH0ypGv5NXzLu486V65QMtCQEI1J8ABqv+NSQDCMgJFJ+J8oYmNxTTp08fd3stf37JB3DcccdlBiZ/GL74EHr5ofRWx3mdTq88aPWAe/7eLv9Avn8Wq3iL0Jsov1vlv+X3j3/8w+UPuPvzFcfltyn9/28XY/EZMK/tGflvJPbrnWDyBkAQAhDomgAGq2uECEAAAkoCrQyU8hxoQQACEOg1AQxWrwmjDwEIBBHId6DefPPNxk5Y0IEMggAEIGCQAAbLYFEICQIQgAAEIACBehPAYNW7fkQPAQhAAAIQgIBBAhgsg0UhJAhAAAIQgAAE6k0Ag1Xv+hE9BCAAAQhAAAIGCWCwDBaFkCAAAQhAAAIQqDcBDFa960f0EIAABCAAAQgYJIDBMlgUQoIABCAAAQhAoN4EMFj1rh/RQwACEIAABCBgkAAGy2BRCAkCEIAABCAAgXoTwGDVu35EDwEIQAACEICAQQL/C9leEtJN1CQnAAAAAElFTkSuQmCC"/>
          <p:cNvSpPr>
            <a:spLocks noChangeAspect="1" noChangeArrowheads="1"/>
          </p:cNvSpPr>
          <p:nvPr/>
        </p:nvSpPr>
        <p:spPr bwMode="auto">
          <a:xfrm>
            <a:off x="3203575" y="29035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pic>
        <p:nvPicPr>
          <p:cNvPr id="25" name="Picture 2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0"/>
            <a:ext cx="9388567" cy="6858000"/>
          </a:xfrm>
          <a:prstGeom prst="rect">
            <a:avLst/>
          </a:prstGeom>
        </p:spPr>
      </p:pic>
      <p:pic>
        <p:nvPicPr>
          <p:cNvPr id="7" name="Content Placeholder 5" descr="Lawrence May 2014.jpg"/>
          <p:cNvPicPr>
            <a:picLocks noGrp="1" noChangeAspect="1"/>
          </p:cNvPicPr>
          <p:nvPr>
            <p:ph idx="1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876256" y="55480"/>
            <a:ext cx="2147298" cy="2941472"/>
          </a:xfrm>
        </p:spPr>
      </p:pic>
    </p:spTree>
    <p:extLst>
      <p:ext uri="{BB962C8B-B14F-4D97-AF65-F5344CB8AC3E}">
        <p14:creationId xmlns:p14="http://schemas.microsoft.com/office/powerpoint/2010/main" val="1175010327"/>
      </p:ext>
    </p:extLst>
  </p:cSld>
  <p:clrMapOvr>
    <a:masterClrMapping/>
  </p:clrMapOvr>
  <p:transition xmlns:p14="http://schemas.microsoft.com/office/powerpoint/2010/main" spd="slow" advClick="0" advTm="15000">
    <p:push dir="d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915816" y="0"/>
            <a:ext cx="194421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latin typeface="Abadi MT Condensed Extra Bold"/>
                <a:cs typeface="Abadi MT Condensed Extra Bold"/>
              </a:rPr>
              <a:t>REATS</a:t>
            </a:r>
            <a:endParaRPr lang="en-US" sz="4400" dirty="0">
              <a:latin typeface="Abadi MT Condensed Extra Bold"/>
              <a:cs typeface="Abadi MT Condensed Extra Bold"/>
            </a:endParaRPr>
          </a:p>
        </p:txBody>
      </p:sp>
      <p:pic>
        <p:nvPicPr>
          <p:cNvPr id="2" name="Picture 1" descr="Lawrence2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9712" y="-8715"/>
            <a:ext cx="51435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3656505"/>
      </p:ext>
    </p:extLst>
  </p:cSld>
  <p:clrMapOvr>
    <a:masterClrMapping/>
  </p:clrMapOvr>
  <p:transition xmlns:p14="http://schemas.microsoft.com/office/powerpoint/2010/main" spd="slow" advClick="0" advTm="5000">
    <p:push dir="d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Lawrence eating at the outreach program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6883944"/>
      </p:ext>
    </p:extLst>
  </p:cSld>
  <p:clrMapOvr>
    <a:masterClrMapping/>
  </p:clrMapOvr>
  <p:transition xmlns:p14="http://schemas.microsoft.com/office/powerpoint/2010/main" spd="slow" advClick="0" advTm="5000">
    <p:push dir="d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9592" y="620688"/>
            <a:ext cx="7416823" cy="967331"/>
          </a:xfrm>
        </p:spPr>
        <p:txBody>
          <a:bodyPr>
            <a:normAutofit fontScale="90000"/>
          </a:bodyPr>
          <a:lstStyle/>
          <a:p>
            <a:r>
              <a:rPr lang="en-AU" dirty="0" smtClean="0"/>
              <a:t>How have you helped this week?</a:t>
            </a:r>
            <a:endParaRPr lang="en-AU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43608" y="1628800"/>
            <a:ext cx="4051300" cy="4427475"/>
          </a:xfrm>
        </p:spPr>
      </p:pic>
      <p:pic>
        <p:nvPicPr>
          <p:cNvPr id="5" name="Content Placeholder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755768">
            <a:off x="5334683" y="2487128"/>
            <a:ext cx="2959371" cy="33588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0790028"/>
      </p:ext>
    </p:extLst>
  </p:cSld>
  <p:clrMapOvr>
    <a:masterClrMapping/>
  </p:clrMapOvr>
  <p:transition xmlns:p14="http://schemas.microsoft.com/office/powerpoint/2010/main" spd="slow" advClick="0" advTm="5000">
    <p:push dir="d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608" y="764704"/>
            <a:ext cx="6965245" cy="895323"/>
          </a:xfrm>
        </p:spPr>
        <p:txBody>
          <a:bodyPr>
            <a:normAutofit fontScale="90000"/>
          </a:bodyPr>
          <a:lstStyle/>
          <a:p>
            <a:r>
              <a:rPr lang="en-AU" dirty="0" smtClean="0"/>
              <a:t>Pray for Lawrence this week</a:t>
            </a:r>
            <a:endParaRPr lang="en-AU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47664" y="1700808"/>
            <a:ext cx="6048672" cy="4535462"/>
          </a:xfrm>
        </p:spPr>
      </p:pic>
    </p:spTree>
    <p:extLst>
      <p:ext uri="{BB962C8B-B14F-4D97-AF65-F5344CB8AC3E}">
        <p14:creationId xmlns:p14="http://schemas.microsoft.com/office/powerpoint/2010/main" val="2354357074"/>
      </p:ext>
    </p:extLst>
  </p:cSld>
  <p:clrMapOvr>
    <a:masterClrMapping/>
  </p:clrMapOvr>
  <p:transition xmlns:p14="http://schemas.microsoft.com/office/powerpoint/2010/main" spd="slow" advClick="0" advTm="5000">
    <p:push dir="d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Pushpin">
  <a:themeElements>
    <a:clrScheme name="Pushpin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Pushpin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ushpin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</Template>
  <TotalTime>1714</TotalTime>
  <Words>22</Words>
  <Application>Microsoft Macintosh PowerPoint</Application>
  <PresentationFormat>On-screen Show (4:3)</PresentationFormat>
  <Paragraphs>5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Pushpin</vt:lpstr>
      <vt:lpstr>Our GCCC  Sponsor Child -  Lawrence</vt:lpstr>
      <vt:lpstr>Building a future for children in Zimbabwe</vt:lpstr>
      <vt:lpstr>PowerPoint Presentation</vt:lpstr>
      <vt:lpstr>PowerPoint Presentation</vt:lpstr>
      <vt:lpstr>PowerPoint Presentation</vt:lpstr>
      <vt:lpstr>How have you helped this week?</vt:lpstr>
      <vt:lpstr>Pray for Lawrence this week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Our GCCC Sponsor Child</dc:title>
  <dc:creator>nicole.jen</dc:creator>
  <cp:lastModifiedBy>Glasshouse Country Christian College</cp:lastModifiedBy>
  <cp:revision>54</cp:revision>
  <dcterms:created xsi:type="dcterms:W3CDTF">2014-03-23T21:36:37Z</dcterms:created>
  <dcterms:modified xsi:type="dcterms:W3CDTF">2015-09-07T01:46:07Z</dcterms:modified>
</cp:coreProperties>
</file>